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61" r:id="rId2"/>
    <p:sldId id="287" r:id="rId3"/>
    <p:sldId id="258" r:id="rId4"/>
    <p:sldId id="288" r:id="rId5"/>
    <p:sldId id="268" r:id="rId6"/>
    <p:sldId id="289" r:id="rId7"/>
    <p:sldId id="262" r:id="rId8"/>
    <p:sldId id="269" r:id="rId9"/>
    <p:sldId id="270" r:id="rId10"/>
    <p:sldId id="271" r:id="rId11"/>
    <p:sldId id="272" r:id="rId12"/>
    <p:sldId id="273" r:id="rId13"/>
    <p:sldId id="285" r:id="rId14"/>
    <p:sldId id="274" r:id="rId15"/>
    <p:sldId id="275" r:id="rId16"/>
    <p:sldId id="277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69"/>
    <a:srgbClr val="FFFF81"/>
    <a:srgbClr val="EAA8E8"/>
    <a:srgbClr val="C8A5E3"/>
    <a:srgbClr val="C9F1FF"/>
    <a:srgbClr val="D75BD4"/>
    <a:srgbClr val="DF7BDD"/>
    <a:srgbClr val="AE78D6"/>
    <a:srgbClr val="DF5FCA"/>
    <a:srgbClr val="938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15" y="58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B3CF0504-85BE-4578-9ECF-E9331B1EF4E6}"/>
              </a:ext>
            </a:extLst>
          </p:cNvPr>
          <p:cNvGrpSpPr/>
          <p:nvPr/>
        </p:nvGrpSpPr>
        <p:grpSpPr>
          <a:xfrm>
            <a:off x="1316332" y="26409"/>
            <a:ext cx="10875642" cy="6648154"/>
            <a:chOff x="1345252" y="204549"/>
            <a:chExt cx="10875642" cy="6648154"/>
          </a:xfrm>
        </p:grpSpPr>
        <p:pic>
          <p:nvPicPr>
            <p:cNvPr id="1026" name="Picture 2" descr="Royalty-free bright balloons photos free download | Pxfuel">
              <a:extLst>
                <a:ext uri="{FF2B5EF4-FFF2-40B4-BE49-F238E27FC236}">
                  <a16:creationId xmlns:a16="http://schemas.microsoft.com/office/drawing/2014/main" id="{AB348F66-97ED-4F66-9071-DEFA75C1A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943" b="8239"/>
            <a:stretch/>
          </p:blipFill>
          <p:spPr bwMode="auto">
            <a:xfrm>
              <a:off x="5596159" y="204549"/>
              <a:ext cx="6624735" cy="66481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B6D8C7-1B7C-4EB6-A470-18629A33C138}"/>
                </a:ext>
              </a:extLst>
            </p:cNvPr>
            <p:cNvSpPr txBox="1"/>
            <p:nvPr/>
          </p:nvSpPr>
          <p:spPr>
            <a:xfrm rot="19625769">
              <a:off x="8442841" y="196572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chemeClr val="accent5">
                      <a:lumMod val="75000"/>
                    </a:schemeClr>
                  </a:solidFill>
                </a:rPr>
                <a:t>ক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DD96F-B7F3-4431-8C85-54A189D1D14A}"/>
                </a:ext>
              </a:extLst>
            </p:cNvPr>
            <p:cNvSpPr txBox="1"/>
            <p:nvPr/>
          </p:nvSpPr>
          <p:spPr>
            <a:xfrm rot="20004390">
              <a:off x="9493700" y="2018909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খ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FB395-A183-48DF-B334-0A5543DF0EA9}"/>
                </a:ext>
              </a:extLst>
            </p:cNvPr>
            <p:cNvSpPr txBox="1"/>
            <p:nvPr/>
          </p:nvSpPr>
          <p:spPr>
            <a:xfrm rot="19685714">
              <a:off x="8937377" y="17153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4">
                      <a:lumMod val="75000"/>
                    </a:schemeClr>
                  </a:solidFill>
                </a:rPr>
                <a:t>ঘ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84453-92B8-48EE-AA05-5580917AEBC5}"/>
                </a:ext>
              </a:extLst>
            </p:cNvPr>
            <p:cNvSpPr txBox="1"/>
            <p:nvPr/>
          </p:nvSpPr>
          <p:spPr>
            <a:xfrm rot="20043644">
              <a:off x="7911398" y="1725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গ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BAE44-138C-4E48-A6D5-18E3C69741B8}"/>
                </a:ext>
              </a:extLst>
            </p:cNvPr>
            <p:cNvSpPr txBox="1"/>
            <p:nvPr/>
          </p:nvSpPr>
          <p:spPr>
            <a:xfrm rot="18849955">
              <a:off x="8401752" y="1227809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চ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80EFB-C708-4A5F-B1D2-75A95806DF97}"/>
                </a:ext>
              </a:extLst>
            </p:cNvPr>
            <p:cNvSpPr txBox="1"/>
            <p:nvPr/>
          </p:nvSpPr>
          <p:spPr>
            <a:xfrm rot="18982884" flipH="1">
              <a:off x="8362361" y="1426417"/>
              <a:ext cx="403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ঙ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0C4D0-28C0-4FB3-86EC-CAA09ECE3280}"/>
                </a:ext>
              </a:extLst>
            </p:cNvPr>
            <p:cNvSpPr txBox="1"/>
            <p:nvPr/>
          </p:nvSpPr>
          <p:spPr>
            <a:xfrm rot="19637553">
              <a:off x="8759611" y="139322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C07D8-0ECB-4A6A-ABFA-11EAA118099A}"/>
                </a:ext>
              </a:extLst>
            </p:cNvPr>
            <p:cNvSpPr txBox="1"/>
            <p:nvPr/>
          </p:nvSpPr>
          <p:spPr>
            <a:xfrm rot="18987412">
              <a:off x="7382026" y="137913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87325-0825-43AC-BB36-73951B21172C}"/>
                </a:ext>
              </a:extLst>
            </p:cNvPr>
            <p:cNvSpPr txBox="1"/>
            <p:nvPr/>
          </p:nvSpPr>
          <p:spPr>
            <a:xfrm rot="18240984">
              <a:off x="7956959" y="1379129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FBDF4-4622-4620-B050-34AD7F516753}"/>
                </a:ext>
              </a:extLst>
            </p:cNvPr>
            <p:cNvSpPr txBox="1"/>
            <p:nvPr/>
          </p:nvSpPr>
          <p:spPr>
            <a:xfrm rot="19087505">
              <a:off x="8436921" y="2428717"/>
              <a:ext cx="4555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rgbClr val="7030A0"/>
                  </a:solidFill>
                </a:rPr>
                <a:t>ঞ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BE8F2-665E-4E57-91A9-F94A09CEC2A0}"/>
                </a:ext>
              </a:extLst>
            </p:cNvPr>
            <p:cNvSpPr txBox="1"/>
            <p:nvPr/>
          </p:nvSpPr>
          <p:spPr>
            <a:xfrm rot="19192990">
              <a:off x="6446859" y="61252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ট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B04A1-89AF-42BB-8FB1-B8C3BF690824}"/>
                </a:ext>
              </a:extLst>
            </p:cNvPr>
            <p:cNvSpPr txBox="1"/>
            <p:nvPr/>
          </p:nvSpPr>
          <p:spPr>
            <a:xfrm>
              <a:off x="5371457" y="22018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BFEA3-EDCD-43E7-877B-7A11F0E39260}"/>
                </a:ext>
              </a:extLst>
            </p:cNvPr>
            <p:cNvSpPr txBox="1"/>
            <p:nvPr/>
          </p:nvSpPr>
          <p:spPr>
            <a:xfrm rot="7127251">
              <a:off x="4427112" y="15004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ড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87683-77CB-4444-B543-D7255874E99D}"/>
                </a:ext>
              </a:extLst>
            </p:cNvPr>
            <p:cNvSpPr txBox="1"/>
            <p:nvPr/>
          </p:nvSpPr>
          <p:spPr>
            <a:xfrm rot="18750521">
              <a:off x="3500077" y="169926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থ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7B89D-972A-4657-BE29-AB2591B0762E}"/>
                </a:ext>
              </a:extLst>
            </p:cNvPr>
            <p:cNvSpPr txBox="1"/>
            <p:nvPr/>
          </p:nvSpPr>
          <p:spPr>
            <a:xfrm rot="19666220">
              <a:off x="9231399" y="2425998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ণ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C3003-DF93-43E2-AABC-0BAA9A42866E}"/>
                </a:ext>
              </a:extLst>
            </p:cNvPr>
            <p:cNvSpPr txBox="1"/>
            <p:nvPr/>
          </p:nvSpPr>
          <p:spPr>
            <a:xfrm>
              <a:off x="3959430" y="21735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30DC0-DDFA-44BE-89B9-23FC5823E049}"/>
                </a:ext>
              </a:extLst>
            </p:cNvPr>
            <p:cNvSpPr txBox="1"/>
            <p:nvPr/>
          </p:nvSpPr>
          <p:spPr>
            <a:xfrm rot="17904888">
              <a:off x="3086549" y="146005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820C-EDD7-4F81-BEB3-D93427F53169}"/>
                </a:ext>
              </a:extLst>
            </p:cNvPr>
            <p:cNvSpPr txBox="1"/>
            <p:nvPr/>
          </p:nvSpPr>
          <p:spPr>
            <a:xfrm rot="16200000">
              <a:off x="5202527" y="11996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দ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51C53F-0360-4453-9335-C83B26FCF422}"/>
                </a:ext>
              </a:extLst>
            </p:cNvPr>
            <p:cNvSpPr txBox="1"/>
            <p:nvPr/>
          </p:nvSpPr>
          <p:spPr>
            <a:xfrm>
              <a:off x="2851946" y="51351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ন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9BB1C-D3B5-4729-86F7-516330922B52}"/>
                </a:ext>
              </a:extLst>
            </p:cNvPr>
            <p:cNvSpPr txBox="1"/>
            <p:nvPr/>
          </p:nvSpPr>
          <p:spPr>
            <a:xfrm>
              <a:off x="4029831" y="134339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67BFD9-CDFA-468B-B841-92F1DCE4E582}"/>
                </a:ext>
              </a:extLst>
            </p:cNvPr>
            <p:cNvSpPr txBox="1"/>
            <p:nvPr/>
          </p:nvSpPr>
          <p:spPr>
            <a:xfrm>
              <a:off x="3729367" y="3877261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668F-B197-4D01-9333-7A47825612A7}"/>
                </a:ext>
              </a:extLst>
            </p:cNvPr>
            <p:cNvSpPr txBox="1"/>
            <p:nvPr/>
          </p:nvSpPr>
          <p:spPr>
            <a:xfrm rot="15693866">
              <a:off x="3566669" y="118812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ব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6A92C-57AD-475D-B9E9-8F9C03F6147A}"/>
                </a:ext>
              </a:extLst>
            </p:cNvPr>
            <p:cNvSpPr txBox="1"/>
            <p:nvPr/>
          </p:nvSpPr>
          <p:spPr>
            <a:xfrm rot="17415334">
              <a:off x="4064098" y="91306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ভ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A3A-3092-4BE0-A8AD-138A93DC86D5}"/>
                </a:ext>
              </a:extLst>
            </p:cNvPr>
            <p:cNvSpPr txBox="1"/>
            <p:nvPr/>
          </p:nvSpPr>
          <p:spPr>
            <a:xfrm>
              <a:off x="2084792" y="376140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ম</a:t>
              </a:r>
              <a:endParaRPr lang="en-US" sz="2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023F4-D3D2-4B8D-A383-5DF7F7AC4D17}"/>
                </a:ext>
              </a:extLst>
            </p:cNvPr>
            <p:cNvSpPr txBox="1"/>
            <p:nvPr/>
          </p:nvSpPr>
          <p:spPr>
            <a:xfrm rot="19900738">
              <a:off x="4400113" y="220587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য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F35545-DEE2-46D2-BCC2-64A9CD9E1308}"/>
                </a:ext>
              </a:extLst>
            </p:cNvPr>
            <p:cNvSpPr txBox="1"/>
            <p:nvPr/>
          </p:nvSpPr>
          <p:spPr>
            <a:xfrm>
              <a:off x="5164573" y="164714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র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86D05-DF84-4583-BD83-DA827A74EB4F}"/>
                </a:ext>
              </a:extLst>
            </p:cNvPr>
            <p:cNvSpPr txBox="1"/>
            <p:nvPr/>
          </p:nvSpPr>
          <p:spPr>
            <a:xfrm>
              <a:off x="3079790" y="447078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0C59F-CA7D-48F9-B5B9-39B48ABDED1B}"/>
                </a:ext>
              </a:extLst>
            </p:cNvPr>
            <p:cNvSpPr txBox="1"/>
            <p:nvPr/>
          </p:nvSpPr>
          <p:spPr>
            <a:xfrm rot="16200000">
              <a:off x="2676013" y="210287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793A1B-9EB5-4127-B87E-2DBF4933A342}"/>
                </a:ext>
              </a:extLst>
            </p:cNvPr>
            <p:cNvSpPr txBox="1"/>
            <p:nvPr/>
          </p:nvSpPr>
          <p:spPr>
            <a:xfrm>
              <a:off x="1960430" y="444607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স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C5FDE3-6384-4F99-BA1B-BC9408F86FC9}"/>
                </a:ext>
              </a:extLst>
            </p:cNvPr>
            <p:cNvSpPr txBox="1"/>
            <p:nvPr/>
          </p:nvSpPr>
          <p:spPr>
            <a:xfrm>
              <a:off x="4477043" y="43627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ষ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98A6C-62AD-44E7-86C7-6EA011893FD9}"/>
                </a:ext>
              </a:extLst>
            </p:cNvPr>
            <p:cNvSpPr txBox="1"/>
            <p:nvPr/>
          </p:nvSpPr>
          <p:spPr>
            <a:xfrm>
              <a:off x="4638553" y="3920260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2ABB6-A725-49B6-8187-629E915E88D0}"/>
                </a:ext>
              </a:extLst>
            </p:cNvPr>
            <p:cNvSpPr txBox="1"/>
            <p:nvPr/>
          </p:nvSpPr>
          <p:spPr>
            <a:xfrm>
              <a:off x="5146227" y="4320370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581BA8-C261-438F-A23D-8276AB6E66E3}"/>
                </a:ext>
              </a:extLst>
            </p:cNvPr>
            <p:cNvSpPr txBox="1"/>
            <p:nvPr/>
          </p:nvSpPr>
          <p:spPr>
            <a:xfrm>
              <a:off x="3369656" y="4903075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ঢ়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C41342-2FC2-498D-9FA8-23F87F87411C}"/>
                </a:ext>
              </a:extLst>
            </p:cNvPr>
            <p:cNvSpPr txBox="1"/>
            <p:nvPr/>
          </p:nvSpPr>
          <p:spPr>
            <a:xfrm>
              <a:off x="4267516" y="4866741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ৎ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467E5-B7C1-4DDF-8843-2DA72539ED58}"/>
                </a:ext>
              </a:extLst>
            </p:cNvPr>
            <p:cNvSpPr txBox="1"/>
            <p:nvPr/>
          </p:nvSpPr>
          <p:spPr>
            <a:xfrm>
              <a:off x="5639205" y="5093760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য়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AE57A-6746-4E9E-8BFD-B41824E8AA58}"/>
                </a:ext>
              </a:extLst>
            </p:cNvPr>
            <p:cNvSpPr txBox="1"/>
            <p:nvPr/>
          </p:nvSpPr>
          <p:spPr>
            <a:xfrm rot="19673231">
              <a:off x="10911152" y="3234841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ও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350302-DEDA-4B8E-A64B-E4978F0F75C0}"/>
                </a:ext>
              </a:extLst>
            </p:cNvPr>
            <p:cNvSpPr txBox="1"/>
            <p:nvPr/>
          </p:nvSpPr>
          <p:spPr>
            <a:xfrm>
              <a:off x="3812353" y="4461390"/>
              <a:ext cx="420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অ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2608B-8BA0-4C8E-A98D-F6B04AE01317}"/>
                </a:ext>
              </a:extLst>
            </p:cNvPr>
            <p:cNvSpPr txBox="1"/>
            <p:nvPr/>
          </p:nvSpPr>
          <p:spPr>
            <a:xfrm>
              <a:off x="1419812" y="287499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B7995-8DBA-432F-A55D-3C5DF70C733A}"/>
                </a:ext>
              </a:extLst>
            </p:cNvPr>
            <p:cNvSpPr txBox="1"/>
            <p:nvPr/>
          </p:nvSpPr>
          <p:spPr>
            <a:xfrm>
              <a:off x="4142902" y="1810372"/>
              <a:ext cx="36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31A75-A612-4AD2-829C-04AA1FE90272}"/>
                </a:ext>
              </a:extLst>
            </p:cNvPr>
            <p:cNvSpPr txBox="1"/>
            <p:nvPr/>
          </p:nvSpPr>
          <p:spPr>
            <a:xfrm>
              <a:off x="3320536" y="216191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07DE6A-2313-4E96-8266-7575C86FDB92}"/>
                </a:ext>
              </a:extLst>
            </p:cNvPr>
            <p:cNvSpPr txBox="1"/>
            <p:nvPr/>
          </p:nvSpPr>
          <p:spPr>
            <a:xfrm rot="11815251">
              <a:off x="4836073" y="189371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739096-67A7-459E-82BB-D45A7953C44C}"/>
                </a:ext>
              </a:extLst>
            </p:cNvPr>
            <p:cNvSpPr txBox="1"/>
            <p:nvPr/>
          </p:nvSpPr>
          <p:spPr>
            <a:xfrm>
              <a:off x="5545335" y="16364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78D146-E941-4447-BB3F-EA102E4821AB}"/>
                </a:ext>
              </a:extLst>
            </p:cNvPr>
            <p:cNvSpPr txBox="1"/>
            <p:nvPr/>
          </p:nvSpPr>
          <p:spPr>
            <a:xfrm>
              <a:off x="4615345" y="833707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ঐ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771E6-F808-46BC-8CF2-6096FDAC7F57}"/>
                </a:ext>
              </a:extLst>
            </p:cNvPr>
            <p:cNvSpPr txBox="1"/>
            <p:nvPr/>
          </p:nvSpPr>
          <p:spPr>
            <a:xfrm rot="18576136" flipH="1">
              <a:off x="5668614" y="867365"/>
              <a:ext cx="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ঔ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030F5-83DA-4604-924E-49D9F8E30DC4}"/>
                </a:ext>
              </a:extLst>
            </p:cNvPr>
            <p:cNvSpPr txBox="1"/>
            <p:nvPr/>
          </p:nvSpPr>
          <p:spPr>
            <a:xfrm rot="19872327">
              <a:off x="2439202" y="429079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345BA6-CA48-4481-8B57-23AE804B5E83}"/>
                </a:ext>
              </a:extLst>
            </p:cNvPr>
            <p:cNvSpPr txBox="1"/>
            <p:nvPr/>
          </p:nvSpPr>
          <p:spPr>
            <a:xfrm rot="17429255">
              <a:off x="2756258" y="1756433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২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38085A-2F69-4FFD-A3C6-F5F5CC3D29DE}"/>
                </a:ext>
              </a:extLst>
            </p:cNvPr>
            <p:cNvSpPr txBox="1"/>
            <p:nvPr/>
          </p:nvSpPr>
          <p:spPr>
            <a:xfrm>
              <a:off x="1619792" y="403937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3D5FB6-468C-4D6B-8FC6-3F12983F0652}"/>
                </a:ext>
              </a:extLst>
            </p:cNvPr>
            <p:cNvSpPr txBox="1"/>
            <p:nvPr/>
          </p:nvSpPr>
          <p:spPr>
            <a:xfrm>
              <a:off x="2483634" y="4747828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৪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3B5940-501F-40D7-AF40-304CE78438F0}"/>
                </a:ext>
              </a:extLst>
            </p:cNvPr>
            <p:cNvSpPr txBox="1"/>
            <p:nvPr/>
          </p:nvSpPr>
          <p:spPr>
            <a:xfrm rot="18141576">
              <a:off x="5903448" y="10947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৬</a:t>
              </a:r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6AF-A5BD-4243-AB3B-4459B5EC05C9}"/>
                </a:ext>
              </a:extLst>
            </p:cNvPr>
            <p:cNvSpPr txBox="1"/>
            <p:nvPr/>
          </p:nvSpPr>
          <p:spPr>
            <a:xfrm rot="17524520">
              <a:off x="5843444" y="600298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৭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0CE91-434B-4D01-A3CB-F8E830CBA623}"/>
                </a:ext>
              </a:extLst>
            </p:cNvPr>
            <p:cNvSpPr txBox="1"/>
            <p:nvPr/>
          </p:nvSpPr>
          <p:spPr>
            <a:xfrm>
              <a:off x="3819700" y="5107074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৮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4CAC61-84D9-4929-9852-2BEBB3AF84B4}"/>
                </a:ext>
              </a:extLst>
            </p:cNvPr>
            <p:cNvSpPr txBox="1"/>
            <p:nvPr/>
          </p:nvSpPr>
          <p:spPr>
            <a:xfrm>
              <a:off x="2934482" y="3927806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৯</a:t>
              </a:r>
              <a:endParaRPr lang="en-US" sz="2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5E575D-90F1-4853-BA67-C9BB696E2211}"/>
                </a:ext>
              </a:extLst>
            </p:cNvPr>
            <p:cNvSpPr txBox="1"/>
            <p:nvPr/>
          </p:nvSpPr>
          <p:spPr>
            <a:xfrm rot="18869111">
              <a:off x="7102111" y="91686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61D4ED-9ECD-4617-985C-BC9D3E455AC1}"/>
                </a:ext>
              </a:extLst>
            </p:cNvPr>
            <p:cNvSpPr txBox="1"/>
            <p:nvPr/>
          </p:nvSpPr>
          <p:spPr>
            <a:xfrm rot="19046057">
              <a:off x="8032393" y="218665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B0F0"/>
                  </a:solidFill>
                </a:rPr>
                <a:t>৫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B1F47F-2AF2-4D84-9EB8-80E6526B5E07}"/>
                </a:ext>
              </a:extLst>
            </p:cNvPr>
            <p:cNvSpPr txBox="1"/>
            <p:nvPr/>
          </p:nvSpPr>
          <p:spPr>
            <a:xfrm>
              <a:off x="2956016" y="20911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৫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72BF88-0CA3-4BA2-97BF-0BAF22C86457}"/>
                </a:ext>
              </a:extLst>
            </p:cNvPr>
            <p:cNvSpPr txBox="1"/>
            <p:nvPr/>
          </p:nvSpPr>
          <p:spPr>
            <a:xfrm rot="19809287">
              <a:off x="9219291" y="1438252"/>
              <a:ext cx="236283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b="1" dirty="0">
                  <a:solidFill>
                    <a:schemeClr val="accent2">
                      <a:lumMod val="75000"/>
                    </a:schemeClr>
                  </a:solidFill>
                </a:rPr>
                <a:t>৭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272359-1C06-4D2C-BAA3-7021C91AC8E4}"/>
                </a:ext>
              </a:extLst>
            </p:cNvPr>
            <p:cNvSpPr txBox="1"/>
            <p:nvPr/>
          </p:nvSpPr>
          <p:spPr>
            <a:xfrm rot="19364706">
              <a:off x="7710943" y="110152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ঈ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39F390-9A49-49AE-8BBC-F201C9D4CE0A}"/>
                </a:ext>
              </a:extLst>
            </p:cNvPr>
            <p:cNvSpPr txBox="1"/>
            <p:nvPr/>
          </p:nvSpPr>
          <p:spPr>
            <a:xfrm rot="18662358">
              <a:off x="8979429" y="3989229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75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2F0A7-A2A8-4BD8-83E3-EAE1D282F88E}"/>
                </a:ext>
              </a:extLst>
            </p:cNvPr>
            <p:cNvSpPr txBox="1"/>
            <p:nvPr/>
          </p:nvSpPr>
          <p:spPr>
            <a:xfrm rot="18362950">
              <a:off x="8902880" y="337190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ন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839-F69D-47FB-B64B-9EC9E2C14F9C}"/>
                </a:ext>
              </a:extLst>
            </p:cNvPr>
            <p:cNvSpPr txBox="1"/>
            <p:nvPr/>
          </p:nvSpPr>
          <p:spPr>
            <a:xfrm rot="18910206">
              <a:off x="8460238" y="315121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accent5">
                      <a:lumMod val="75000"/>
                    </a:schemeClr>
                  </a:solidFill>
                </a:rPr>
                <a:t>ঐ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E326BE-BB64-4EA6-8004-0E00FC0EE464}"/>
                </a:ext>
              </a:extLst>
            </p:cNvPr>
            <p:cNvSpPr txBox="1"/>
            <p:nvPr/>
          </p:nvSpPr>
          <p:spPr>
            <a:xfrm rot="19118449">
              <a:off x="8909353" y="293637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rgbClr val="FFC000"/>
                  </a:solidFill>
                </a:rPr>
                <a:t>২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971872-795F-4B09-AAFC-4AAB87F3827D}"/>
                </a:ext>
              </a:extLst>
            </p:cNvPr>
            <p:cNvSpPr txBox="1"/>
            <p:nvPr/>
          </p:nvSpPr>
          <p:spPr>
            <a:xfrm>
              <a:off x="5057898" y="4801373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ও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5D0D4A-2FB3-43B7-BB09-C602565DE265}"/>
                </a:ext>
              </a:extLst>
            </p:cNvPr>
            <p:cNvSpPr txBox="1"/>
            <p:nvPr/>
          </p:nvSpPr>
          <p:spPr>
            <a:xfrm rot="19456572">
              <a:off x="10445121" y="416719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75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0A0BA-020A-4493-9F2D-F41BBB17BB00}"/>
                </a:ext>
              </a:extLst>
            </p:cNvPr>
            <p:cNvSpPr txBox="1"/>
            <p:nvPr/>
          </p:nvSpPr>
          <p:spPr>
            <a:xfrm rot="19123854">
              <a:off x="9867176" y="4470508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ত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D2DB98-A10B-409F-8F0F-8378D83E8AEC}"/>
                </a:ext>
              </a:extLst>
            </p:cNvPr>
            <p:cNvSpPr txBox="1"/>
            <p:nvPr/>
          </p:nvSpPr>
          <p:spPr>
            <a:xfrm rot="20226579">
              <a:off x="9711728" y="356692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rgbClr val="7030A0"/>
                  </a:solidFill>
                </a:rPr>
                <a:t>ম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3B7D4F-A8AD-45A5-AB04-8C93DCFD3194}"/>
                </a:ext>
              </a:extLst>
            </p:cNvPr>
            <p:cNvSpPr txBox="1"/>
            <p:nvPr/>
          </p:nvSpPr>
          <p:spPr>
            <a:xfrm>
              <a:off x="8156212" y="269032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9A9712-0997-420E-8441-BFBCABDE9190}"/>
                </a:ext>
              </a:extLst>
            </p:cNvPr>
            <p:cNvSpPr txBox="1"/>
            <p:nvPr/>
          </p:nvSpPr>
          <p:spPr>
            <a:xfrm>
              <a:off x="11042750" y="46167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ঈ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B04C47-579D-4F41-A756-08CC0726CAEC}"/>
                </a:ext>
              </a:extLst>
            </p:cNvPr>
            <p:cNvSpPr txBox="1"/>
            <p:nvPr/>
          </p:nvSpPr>
          <p:spPr>
            <a:xfrm rot="20177888">
              <a:off x="11152371" y="282751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ঢ়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81D9FC-CFAE-47A4-8455-FD01282BEC44}"/>
                </a:ext>
              </a:extLst>
            </p:cNvPr>
            <p:cNvSpPr txBox="1"/>
            <p:nvPr/>
          </p:nvSpPr>
          <p:spPr>
            <a:xfrm rot="21436458">
              <a:off x="11433892" y="436272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স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F1835-3C80-4736-B4F8-FEF0B6028DDF}"/>
                </a:ext>
              </a:extLst>
            </p:cNvPr>
            <p:cNvSpPr/>
            <p:nvPr/>
          </p:nvSpPr>
          <p:spPr>
            <a:xfrm rot="20143047">
              <a:off x="10765406" y="2318295"/>
              <a:ext cx="348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5E39C9-25C2-43EA-8A86-D2857F1BA7BB}"/>
                </a:ext>
              </a:extLst>
            </p:cNvPr>
            <p:cNvSpPr txBox="1"/>
            <p:nvPr/>
          </p:nvSpPr>
          <p:spPr>
            <a:xfrm rot="17909772">
              <a:off x="5168330" y="66037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7A8823-F5FD-4E3D-A71E-D13FAF6BBE4D}"/>
                </a:ext>
              </a:extLst>
            </p:cNvPr>
            <p:cNvSpPr txBox="1"/>
            <p:nvPr/>
          </p:nvSpPr>
          <p:spPr>
            <a:xfrm>
              <a:off x="1345252" y="357673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B9A7-30B4-4C6D-BB35-BA8D02447DC3}"/>
              </a:ext>
            </a:extLst>
          </p:cNvPr>
          <p:cNvGrpSpPr/>
          <p:nvPr/>
        </p:nvGrpSpPr>
        <p:grpSpPr>
          <a:xfrm>
            <a:off x="1713580" y="626922"/>
            <a:ext cx="8087393" cy="3942766"/>
            <a:chOff x="1698943" y="629385"/>
            <a:chExt cx="8087393" cy="394276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C4E5663-F2B0-4D9E-B51B-7B75C80EFD26}"/>
                </a:ext>
              </a:extLst>
            </p:cNvPr>
            <p:cNvGrpSpPr/>
            <p:nvPr/>
          </p:nvGrpSpPr>
          <p:grpSpPr>
            <a:xfrm>
              <a:off x="1698943" y="2163273"/>
              <a:ext cx="5859857" cy="2408878"/>
              <a:chOff x="1922253" y="2278466"/>
              <a:chExt cx="5859857" cy="240887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A1B8B4-8E15-47F2-B129-DC4A38E6522D}"/>
                  </a:ext>
                </a:extLst>
              </p:cNvPr>
              <p:cNvSpPr txBox="1"/>
              <p:nvPr/>
            </p:nvSpPr>
            <p:spPr>
              <a:xfrm>
                <a:off x="1922253" y="2286687"/>
                <a:ext cx="1574470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</a:sp3d>
              </a:bodyPr>
              <a:lstStyle/>
              <a:p>
                <a:r>
                  <a:rPr lang="bn-IN" sz="15000" dirty="0">
                    <a:solidFill>
                      <a:srgbClr val="0070C0"/>
                    </a:solidFill>
                    <a:cs typeface="Ekushey Godhuli" panose="03080603080002020207" pitchFamily="66"/>
                  </a:rPr>
                  <a:t>ম</a:t>
                </a:r>
                <a:endParaRPr lang="en-US" sz="15000" dirty="0">
                  <a:solidFill>
                    <a:srgbClr val="0070C0"/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1B8F98-7A85-495E-835D-951C20946D3D}"/>
                  </a:ext>
                </a:extLst>
              </p:cNvPr>
              <p:cNvSpPr txBox="1"/>
              <p:nvPr/>
            </p:nvSpPr>
            <p:spPr>
              <a:xfrm>
                <a:off x="3343924" y="2280577"/>
                <a:ext cx="2638864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14300" h="10160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2">
                        <a:lumMod val="75000"/>
                      </a:schemeClr>
                    </a:solidFill>
                    <a:cs typeface="Ekushey Godhuli" panose="03080603080002020207" pitchFamily="66"/>
                  </a:rPr>
                  <a:t>জা</a:t>
                </a:r>
                <a:endParaRPr lang="en-US" sz="15000" dirty="0">
                  <a:solidFill>
                    <a:schemeClr val="accent2">
                      <a:lumMod val="75000"/>
                    </a:schemeClr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7E9EF4-17A3-4264-AA71-B03C895FBC89}"/>
                  </a:ext>
                </a:extLst>
              </p:cNvPr>
              <p:cNvSpPr txBox="1"/>
              <p:nvPr/>
            </p:nvSpPr>
            <p:spPr>
              <a:xfrm>
                <a:off x="5837347" y="2278466"/>
                <a:ext cx="1944763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6">
                        <a:lumMod val="50000"/>
                      </a:schemeClr>
                    </a:solidFill>
                    <a:cs typeface="Ekushey Godhuli" panose="03080603080002020207" pitchFamily="66"/>
                  </a:rPr>
                  <a:t>রু</a:t>
                </a:r>
                <a:endParaRPr lang="en-US" sz="15000" dirty="0">
                  <a:solidFill>
                    <a:schemeClr val="accent6">
                      <a:lumMod val="50000"/>
                    </a:schemeClr>
                  </a:solidFill>
                  <a:cs typeface="Ekushey Godhuli" panose="03080603080002020207" pitchFamily="66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ED69CC-401F-45C1-A323-DE72DFDDAF0B}"/>
                </a:ext>
              </a:extLst>
            </p:cNvPr>
            <p:cNvSpPr txBox="1"/>
            <p:nvPr/>
          </p:nvSpPr>
          <p:spPr>
            <a:xfrm>
              <a:off x="2987407" y="168744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B8E465-B4C5-4875-9382-2367C31EF261}"/>
                </a:ext>
              </a:extLst>
            </p:cNvPr>
            <p:cNvSpPr txBox="1"/>
            <p:nvPr/>
          </p:nvSpPr>
          <p:spPr>
            <a:xfrm>
              <a:off x="3602490" y="184456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C268F-60E0-49DC-9D25-E2F30D1247DA}"/>
                </a:ext>
              </a:extLst>
            </p:cNvPr>
            <p:cNvSpPr txBox="1"/>
            <p:nvPr/>
          </p:nvSpPr>
          <p:spPr>
            <a:xfrm>
              <a:off x="4265578" y="1044410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5921C0-7431-4828-B055-781CAAF6AB56}"/>
                </a:ext>
              </a:extLst>
            </p:cNvPr>
            <p:cNvSpPr txBox="1"/>
            <p:nvPr/>
          </p:nvSpPr>
          <p:spPr>
            <a:xfrm>
              <a:off x="3631232" y="1360044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44AB9-BA59-48F5-8DA7-F991817AB0AA}"/>
                </a:ext>
              </a:extLst>
            </p:cNvPr>
            <p:cNvSpPr txBox="1"/>
            <p:nvPr/>
          </p:nvSpPr>
          <p:spPr>
            <a:xfrm rot="19872327">
              <a:off x="4784854" y="110343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11D52A-EFDA-4F31-B8EE-F73F1F4C6FF0}"/>
                </a:ext>
              </a:extLst>
            </p:cNvPr>
            <p:cNvSpPr txBox="1"/>
            <p:nvPr/>
          </p:nvSpPr>
          <p:spPr>
            <a:xfrm>
              <a:off x="5541136" y="113052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C42109-3D54-4860-8E38-1BFD039A0652}"/>
                </a:ext>
              </a:extLst>
            </p:cNvPr>
            <p:cNvSpPr txBox="1"/>
            <p:nvPr/>
          </p:nvSpPr>
          <p:spPr>
            <a:xfrm>
              <a:off x="5435187" y="8978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ACBAE3-A40E-4CA3-8C3F-EBE091A186B9}"/>
                </a:ext>
              </a:extLst>
            </p:cNvPr>
            <p:cNvSpPr txBox="1"/>
            <p:nvPr/>
          </p:nvSpPr>
          <p:spPr>
            <a:xfrm>
              <a:off x="3772679" y="1079951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62C57E-09D5-43AF-A760-963DB44C7414}"/>
                </a:ext>
              </a:extLst>
            </p:cNvPr>
            <p:cNvSpPr txBox="1"/>
            <p:nvPr/>
          </p:nvSpPr>
          <p:spPr>
            <a:xfrm>
              <a:off x="4772827" y="143503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684DD-57EA-4ACC-A220-D181F69D4376}"/>
                </a:ext>
              </a:extLst>
            </p:cNvPr>
            <p:cNvSpPr txBox="1"/>
            <p:nvPr/>
          </p:nvSpPr>
          <p:spPr>
            <a:xfrm rot="11815251">
              <a:off x="3784838" y="15866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DEBACA-E09D-4DF7-BF4E-5DEC4044287D}"/>
                </a:ext>
              </a:extLst>
            </p:cNvPr>
            <p:cNvSpPr txBox="1"/>
            <p:nvPr/>
          </p:nvSpPr>
          <p:spPr>
            <a:xfrm>
              <a:off x="4975458" y="1948375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CF785B-8BDF-4732-8BC9-6CCC57224406}"/>
                </a:ext>
              </a:extLst>
            </p:cNvPr>
            <p:cNvSpPr txBox="1"/>
            <p:nvPr/>
          </p:nvSpPr>
          <p:spPr>
            <a:xfrm>
              <a:off x="5991526" y="6555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BA8A66-3CB6-446B-97F6-23C2E3EC7750}"/>
                </a:ext>
              </a:extLst>
            </p:cNvPr>
            <p:cNvSpPr txBox="1"/>
            <p:nvPr/>
          </p:nvSpPr>
          <p:spPr>
            <a:xfrm>
              <a:off x="3965298" y="140625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5856BC-90FB-455D-B0B6-C940113D7B48}"/>
                </a:ext>
              </a:extLst>
            </p:cNvPr>
            <p:cNvSpPr txBox="1"/>
            <p:nvPr/>
          </p:nvSpPr>
          <p:spPr>
            <a:xfrm>
              <a:off x="5318028" y="62938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F26006-AC16-43A1-9C44-7652953B652B}"/>
                </a:ext>
              </a:extLst>
            </p:cNvPr>
            <p:cNvSpPr txBox="1"/>
            <p:nvPr/>
          </p:nvSpPr>
          <p:spPr>
            <a:xfrm>
              <a:off x="5248136" y="1299987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5BAE77-52A4-4A70-AF5F-9D3159667A47}"/>
                </a:ext>
              </a:extLst>
            </p:cNvPr>
            <p:cNvSpPr txBox="1"/>
            <p:nvPr/>
          </p:nvSpPr>
          <p:spPr>
            <a:xfrm>
              <a:off x="4458919" y="170160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90F968-2BBB-4B20-B5C3-ABF38696F06F}"/>
                </a:ext>
              </a:extLst>
            </p:cNvPr>
            <p:cNvSpPr txBox="1"/>
            <p:nvPr/>
          </p:nvSpPr>
          <p:spPr>
            <a:xfrm>
              <a:off x="5317472" y="181533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A9FCB2-6026-4084-B83E-98282DDD5FB2}"/>
                </a:ext>
              </a:extLst>
            </p:cNvPr>
            <p:cNvSpPr txBox="1"/>
            <p:nvPr/>
          </p:nvSpPr>
          <p:spPr>
            <a:xfrm>
              <a:off x="4269255" y="79218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F1332F-D173-4A77-BD65-230E4A20046F}"/>
                </a:ext>
              </a:extLst>
            </p:cNvPr>
            <p:cNvSpPr txBox="1"/>
            <p:nvPr/>
          </p:nvSpPr>
          <p:spPr>
            <a:xfrm>
              <a:off x="4830636" y="7676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A3AFD7-A784-4FC8-863D-FF16426CE826}"/>
                </a:ext>
              </a:extLst>
            </p:cNvPr>
            <p:cNvSpPr txBox="1"/>
            <p:nvPr/>
          </p:nvSpPr>
          <p:spPr>
            <a:xfrm rot="18869111">
              <a:off x="8029398" y="1523862"/>
              <a:ext cx="35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3A66BC-601F-4CF5-8C09-521BEE28C64A}"/>
                </a:ext>
              </a:extLst>
            </p:cNvPr>
            <p:cNvSpPr txBox="1"/>
            <p:nvPr/>
          </p:nvSpPr>
          <p:spPr>
            <a:xfrm rot="18869111">
              <a:off x="8926399" y="20430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621F4FA-A9EB-40B7-82A7-9C65F900632D}"/>
                </a:ext>
              </a:extLst>
            </p:cNvPr>
            <p:cNvSpPr txBox="1"/>
            <p:nvPr/>
          </p:nvSpPr>
          <p:spPr>
            <a:xfrm rot="18869111">
              <a:off x="8073633" y="229216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7ACDFD-AF20-4B68-BEC2-9977D3A4844D}"/>
                </a:ext>
              </a:extLst>
            </p:cNvPr>
            <p:cNvSpPr txBox="1"/>
            <p:nvPr/>
          </p:nvSpPr>
          <p:spPr>
            <a:xfrm rot="18869111">
              <a:off x="8540875" y="1505123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292EE18-74FA-4291-9466-0B6BB760B659}"/>
                </a:ext>
              </a:extLst>
            </p:cNvPr>
            <p:cNvSpPr txBox="1"/>
            <p:nvPr/>
          </p:nvSpPr>
          <p:spPr>
            <a:xfrm rot="18987412">
              <a:off x="9011112" y="302346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55D2A2-CEF8-46D8-B253-A4A0912EE9CC}"/>
                </a:ext>
              </a:extLst>
            </p:cNvPr>
            <p:cNvSpPr txBox="1"/>
            <p:nvPr/>
          </p:nvSpPr>
          <p:spPr>
            <a:xfrm rot="18987412">
              <a:off x="8434574" y="273445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3A0C606-6720-41C1-B827-3E23D04C9B21}"/>
                </a:ext>
              </a:extLst>
            </p:cNvPr>
            <p:cNvSpPr txBox="1"/>
            <p:nvPr/>
          </p:nvSpPr>
          <p:spPr>
            <a:xfrm rot="18987412">
              <a:off x="8956496" y="2343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9377DCD-0203-49EB-9CA3-E4586AA0CB56}"/>
                </a:ext>
              </a:extLst>
            </p:cNvPr>
            <p:cNvSpPr txBox="1"/>
            <p:nvPr/>
          </p:nvSpPr>
          <p:spPr>
            <a:xfrm rot="18987412">
              <a:off x="9130940" y="181725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8B9AD2-456F-4F6F-B756-DA13E13CE325}"/>
                </a:ext>
              </a:extLst>
            </p:cNvPr>
            <p:cNvSpPr txBox="1"/>
            <p:nvPr/>
          </p:nvSpPr>
          <p:spPr>
            <a:xfrm rot="19637553">
              <a:off x="7575320" y="131820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AAFFE5-6937-4E7E-B6B4-CFE4F8E00EA1}"/>
                </a:ext>
              </a:extLst>
            </p:cNvPr>
            <p:cNvSpPr txBox="1"/>
            <p:nvPr/>
          </p:nvSpPr>
          <p:spPr>
            <a:xfrm rot="19637553">
              <a:off x="8686686" y="190709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A1EF92-CBC6-49EA-88CC-A4517F1225AF}"/>
                </a:ext>
              </a:extLst>
            </p:cNvPr>
            <p:cNvSpPr txBox="1"/>
            <p:nvPr/>
          </p:nvSpPr>
          <p:spPr>
            <a:xfrm rot="19637553">
              <a:off x="7967886" y="182933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6EF91-B7E8-49EA-8CAF-B6589004CA5D}"/>
                </a:ext>
              </a:extLst>
            </p:cNvPr>
            <p:cNvSpPr txBox="1"/>
            <p:nvPr/>
          </p:nvSpPr>
          <p:spPr>
            <a:xfrm rot="19637553">
              <a:off x="8653890" y="297705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1B8F7C1-71DD-424E-81C6-1B24C439B12E}"/>
                </a:ext>
              </a:extLst>
            </p:cNvPr>
            <p:cNvSpPr txBox="1"/>
            <p:nvPr/>
          </p:nvSpPr>
          <p:spPr>
            <a:xfrm rot="18240984">
              <a:off x="8216250" y="2803291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0C4635-46FB-4BAD-9A98-36A8420AE5D4}"/>
                </a:ext>
              </a:extLst>
            </p:cNvPr>
            <p:cNvSpPr txBox="1"/>
            <p:nvPr/>
          </p:nvSpPr>
          <p:spPr>
            <a:xfrm rot="19444991">
              <a:off x="9171040" y="1541702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961BFC-E04B-496D-9EAA-1ABF9D93E2F5}"/>
                </a:ext>
              </a:extLst>
            </p:cNvPr>
            <p:cNvSpPr txBox="1"/>
            <p:nvPr/>
          </p:nvSpPr>
          <p:spPr>
            <a:xfrm rot="18240984">
              <a:off x="7310009" y="962175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C27E57-518C-4B2D-8236-9BD6A339A970}"/>
                </a:ext>
              </a:extLst>
            </p:cNvPr>
            <p:cNvSpPr txBox="1"/>
            <p:nvPr/>
          </p:nvSpPr>
          <p:spPr>
            <a:xfrm rot="18240984">
              <a:off x="9096715" y="2656634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4CDF4D-5051-4685-BEAD-DBFF9D46940A}"/>
                </a:ext>
              </a:extLst>
            </p:cNvPr>
            <p:cNvSpPr txBox="1"/>
            <p:nvPr/>
          </p:nvSpPr>
          <p:spPr>
            <a:xfrm rot="20030530">
              <a:off x="9037904" y="351172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C00000"/>
                  </a:solidFill>
                </a:rPr>
                <a:t>ষ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A48AE9-F7A4-4418-8ECF-1806CFA9C0B4}"/>
                </a:ext>
              </a:extLst>
            </p:cNvPr>
            <p:cNvSpPr txBox="1"/>
            <p:nvPr/>
          </p:nvSpPr>
          <p:spPr>
            <a:xfrm rot="19029760">
              <a:off x="9420530" y="258196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শ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2DAE0-793C-4E54-A472-C9185F4553B1}"/>
                </a:ext>
              </a:extLst>
            </p:cNvPr>
            <p:cNvSpPr txBox="1"/>
            <p:nvPr/>
          </p:nvSpPr>
          <p:spPr>
            <a:xfrm rot="19181606">
              <a:off x="8662046" y="258613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C974303-B219-4449-8CC7-C42348639E01}"/>
              </a:ext>
            </a:extLst>
          </p:cNvPr>
          <p:cNvSpPr txBox="1"/>
          <p:nvPr/>
        </p:nvSpPr>
        <p:spPr>
          <a:xfrm>
            <a:off x="1408306" y="419722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9B08AF-A37B-4C6B-A4AB-FFC659EF7CA1}"/>
              </a:ext>
            </a:extLst>
          </p:cNvPr>
          <p:cNvSpPr txBox="1"/>
          <p:nvPr/>
        </p:nvSpPr>
        <p:spPr>
          <a:xfrm>
            <a:off x="1556274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B91138B-93F1-4F74-82BA-9B14E8EC0C31}"/>
              </a:ext>
            </a:extLst>
          </p:cNvPr>
          <p:cNvSpPr txBox="1"/>
          <p:nvPr/>
        </p:nvSpPr>
        <p:spPr>
          <a:xfrm>
            <a:off x="3015906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3B31638-BC95-41A8-9B29-2B51B8A790D7}"/>
              </a:ext>
            </a:extLst>
          </p:cNvPr>
          <p:cNvSpPr txBox="1"/>
          <p:nvPr/>
        </p:nvSpPr>
        <p:spPr>
          <a:xfrm>
            <a:off x="4802663" y="31816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ED2ABAC-071F-4054-9CB5-F4ECD05080D9}"/>
              </a:ext>
            </a:extLst>
          </p:cNvPr>
          <p:cNvSpPr txBox="1"/>
          <p:nvPr/>
        </p:nvSpPr>
        <p:spPr>
          <a:xfrm>
            <a:off x="4848377" y="267315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222729D-DA0E-40A5-8D52-30A58358B3C6}"/>
              </a:ext>
            </a:extLst>
          </p:cNvPr>
          <p:cNvSpPr txBox="1"/>
          <p:nvPr/>
        </p:nvSpPr>
        <p:spPr>
          <a:xfrm>
            <a:off x="5034580" y="3651019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C8752E7-6C77-4FDD-8371-7046D43F8C20}"/>
              </a:ext>
            </a:extLst>
          </p:cNvPr>
          <p:cNvSpPr txBox="1"/>
          <p:nvPr/>
        </p:nvSpPr>
        <p:spPr>
          <a:xfrm>
            <a:off x="2457003" y="3682264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6CD8C0-DFAC-4B25-A954-39795B7D576B}"/>
              </a:ext>
            </a:extLst>
          </p:cNvPr>
          <p:cNvSpPr txBox="1"/>
          <p:nvPr/>
        </p:nvSpPr>
        <p:spPr>
          <a:xfrm rot="1258261">
            <a:off x="2968820" y="2748067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52CC9-FEA9-4AAC-9A53-2E7750B258E3}"/>
              </a:ext>
            </a:extLst>
          </p:cNvPr>
          <p:cNvSpPr txBox="1"/>
          <p:nvPr/>
        </p:nvSpPr>
        <p:spPr>
          <a:xfrm>
            <a:off x="2500815" y="563867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ম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92A4D6-4249-4331-9DB3-489BD6165840}"/>
              </a:ext>
            </a:extLst>
          </p:cNvPr>
          <p:cNvSpPr txBox="1"/>
          <p:nvPr/>
        </p:nvSpPr>
        <p:spPr>
          <a:xfrm>
            <a:off x="4665776" y="520648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গ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1C422A2-B688-4824-9739-F2A77B33D319}"/>
              </a:ext>
            </a:extLst>
          </p:cNvPr>
          <p:cNvSpPr txBox="1"/>
          <p:nvPr/>
        </p:nvSpPr>
        <p:spPr>
          <a:xfrm>
            <a:off x="1977973" y="50141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খ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BDDCC8B-EC1D-42CD-BC79-67D5AFC97CA0}"/>
              </a:ext>
            </a:extLst>
          </p:cNvPr>
          <p:cNvSpPr txBox="1"/>
          <p:nvPr/>
        </p:nvSpPr>
        <p:spPr>
          <a:xfrm>
            <a:off x="3338809" y="5509616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ক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A2ADB0-F2A7-4DDC-8772-39A5F62C7E30}"/>
              </a:ext>
            </a:extLst>
          </p:cNvPr>
          <p:cNvSpPr txBox="1"/>
          <p:nvPr/>
        </p:nvSpPr>
        <p:spPr>
          <a:xfrm>
            <a:off x="4760516" y="6004683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অ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0010750-7BEB-4CE4-BF47-C6B5C4BB4BAE}"/>
              </a:ext>
            </a:extLst>
          </p:cNvPr>
          <p:cNvSpPr txBox="1"/>
          <p:nvPr/>
        </p:nvSpPr>
        <p:spPr>
          <a:xfrm>
            <a:off x="6139007" y="589471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জ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B1BC5D8-E128-4C33-83D5-608041F4F7AA}"/>
              </a:ext>
            </a:extLst>
          </p:cNvPr>
          <p:cNvSpPr txBox="1"/>
          <p:nvPr/>
        </p:nvSpPr>
        <p:spPr>
          <a:xfrm>
            <a:off x="3064684" y="6004683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ন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EEBA47-8571-46F4-A0A0-E5595E7E97C7}"/>
              </a:ext>
            </a:extLst>
          </p:cNvPr>
          <p:cNvSpPr txBox="1"/>
          <p:nvPr/>
        </p:nvSpPr>
        <p:spPr>
          <a:xfrm>
            <a:off x="2390038" y="6187098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ল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760929-32D7-4F77-8EDB-570EB976FF5C}"/>
              </a:ext>
            </a:extLst>
          </p:cNvPr>
          <p:cNvSpPr txBox="1"/>
          <p:nvPr/>
        </p:nvSpPr>
        <p:spPr>
          <a:xfrm>
            <a:off x="3997617" y="620320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ঈ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FDFC77-31AA-4F89-86E7-2D22FFDC6939}"/>
              </a:ext>
            </a:extLst>
          </p:cNvPr>
          <p:cNvSpPr txBox="1"/>
          <p:nvPr/>
        </p:nvSpPr>
        <p:spPr>
          <a:xfrm>
            <a:off x="4137991" y="5560400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স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E2BA566-2329-414E-B26E-5DE07853C404}"/>
              </a:ext>
            </a:extLst>
          </p:cNvPr>
          <p:cNvSpPr txBox="1"/>
          <p:nvPr/>
        </p:nvSpPr>
        <p:spPr>
          <a:xfrm>
            <a:off x="5378173" y="5509616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ত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6DE67F-919E-41CF-B9C5-353A6BA1D84D}"/>
              </a:ext>
            </a:extLst>
          </p:cNvPr>
          <p:cNvSpPr txBox="1"/>
          <p:nvPr/>
        </p:nvSpPr>
        <p:spPr>
          <a:xfrm>
            <a:off x="5577754" y="6159276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ট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F52D8E8-AEC0-455F-8FBC-2180B7AFE6E6}"/>
              </a:ext>
            </a:extLst>
          </p:cNvPr>
          <p:cNvSpPr txBox="1"/>
          <p:nvPr/>
        </p:nvSpPr>
        <p:spPr>
          <a:xfrm>
            <a:off x="1877562" y="5751035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প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D769CA-EB8C-4A5B-A97C-D52307BF4899}"/>
              </a:ext>
            </a:extLst>
          </p:cNvPr>
          <p:cNvSpPr txBox="1"/>
          <p:nvPr/>
        </p:nvSpPr>
        <p:spPr>
          <a:xfrm>
            <a:off x="6746621" y="6203202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ফ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83B54-27AF-4360-AC3C-8C3CA913DE55}"/>
              </a:ext>
            </a:extLst>
          </p:cNvPr>
          <p:cNvSpPr txBox="1"/>
          <p:nvPr/>
        </p:nvSpPr>
        <p:spPr>
          <a:xfrm>
            <a:off x="10572820" y="578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Bengali</a:t>
            </a:r>
          </a:p>
        </p:txBody>
      </p:sp>
    </p:spTree>
    <p:extLst>
      <p:ext uri="{BB962C8B-B14F-4D97-AF65-F5344CB8AC3E}">
        <p14:creationId xmlns:p14="http://schemas.microsoft.com/office/powerpoint/2010/main" val="99011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DDCDE23-2C6E-4E2A-83A3-244DA557B457}"/>
              </a:ext>
            </a:extLst>
          </p:cNvPr>
          <p:cNvGrpSpPr/>
          <p:nvPr/>
        </p:nvGrpSpPr>
        <p:grpSpPr>
          <a:xfrm>
            <a:off x="9635881" y="-7369"/>
            <a:ext cx="2556119" cy="1880506"/>
            <a:chOff x="9635881" y="-7369"/>
            <a:chExt cx="2556119" cy="1880506"/>
          </a:xfrm>
        </p:grpSpPr>
        <p:sp>
          <p:nvSpPr>
            <p:cNvPr id="55" name="Scroll: Horizontal 54">
              <a:extLst>
                <a:ext uri="{FF2B5EF4-FFF2-40B4-BE49-F238E27FC236}">
                  <a16:creationId xmlns:a16="http://schemas.microsoft.com/office/drawing/2014/main" id="{1141FCE6-EA69-4C76-849F-A4EA859724F1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D75C08-CE8A-49F1-AD5D-DE488495DEC3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3</a:t>
              </a:r>
            </a:p>
          </p:txBody>
        </p:sp>
        <p:pic>
          <p:nvPicPr>
            <p:cNvPr id="59" name="Picture 58" descr="Bookworm Book Education - Free vector graphic on Pixabay">
              <a:extLst>
                <a:ext uri="{FF2B5EF4-FFF2-40B4-BE49-F238E27FC236}">
                  <a16:creationId xmlns:a16="http://schemas.microsoft.com/office/drawing/2014/main" id="{73016A63-1A45-447E-AAC6-98657A9B9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Girl Books School - Free vector graphic on Pixabay">
            <a:extLst>
              <a:ext uri="{FF2B5EF4-FFF2-40B4-BE49-F238E27FC236}">
                <a16:creationId xmlns:a16="http://schemas.microsoft.com/office/drawing/2014/main" id="{CD3B04AE-B5E9-4D60-AE21-2D19A7E3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513987"/>
            <a:ext cx="2153729" cy="43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89F030-7C1F-4297-A8C2-4ADD346CBE74}"/>
              </a:ext>
            </a:extLst>
          </p:cNvPr>
          <p:cNvGrpSpPr/>
          <p:nvPr/>
        </p:nvGrpSpPr>
        <p:grpSpPr>
          <a:xfrm>
            <a:off x="1930364" y="2476472"/>
            <a:ext cx="3580163" cy="3859246"/>
            <a:chOff x="3470345" y="739411"/>
            <a:chExt cx="3580163" cy="385924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1000CD4-0646-42EA-AA9D-72FDCE343B06}"/>
                </a:ext>
              </a:extLst>
            </p:cNvPr>
            <p:cNvSpPr/>
            <p:nvPr/>
          </p:nvSpPr>
          <p:spPr>
            <a:xfrm>
              <a:off x="3501338" y="739411"/>
              <a:ext cx="2445059" cy="92688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“য-ফলা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 “ব-ফলা”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 “ম-ফলা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“র-ফলা”</a:t>
              </a:r>
              <a:endParaRPr lang="en-US" sz="2000" dirty="0"/>
            </a:p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93AC506-54FA-40A5-9B31-24FBB75FE36D}"/>
                </a:ext>
              </a:extLst>
            </p:cNvPr>
            <p:cNvSpPr/>
            <p:nvPr/>
          </p:nvSpPr>
          <p:spPr>
            <a:xfrm>
              <a:off x="3470345" y="2798641"/>
              <a:ext cx="2445058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“ক্ত</a:t>
              </a:r>
              <a:r>
                <a:rPr lang="en-US" b="1" dirty="0">
                  <a:solidFill>
                    <a:schemeClr val="bg1"/>
                  </a:solidFill>
                </a:rPr>
                <a:t>”</a:t>
              </a:r>
              <a:r>
                <a:rPr lang="bn-IN" b="1" dirty="0">
                  <a:solidFill>
                    <a:schemeClr val="bg1"/>
                  </a:solidFill>
                </a:rPr>
                <a:t>,“ত্ত”</a:t>
              </a:r>
            </a:p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“দ্ধ”,“ট্ট”</a:t>
              </a:r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EA9DFDA-8AEC-4407-B8A1-2E564AF40DAA}"/>
                </a:ext>
              </a:extLst>
            </p:cNvPr>
            <p:cNvSpPr/>
            <p:nvPr/>
          </p:nvSpPr>
          <p:spPr>
            <a:xfrm>
              <a:off x="3532331" y="1813937"/>
              <a:ext cx="2383072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“ঙ্ক”,”ঙ্গ”,”জ্ঞ”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“ঞ্চ”, “ঞ্ছ”,”ঞ্জ” </a:t>
              </a:r>
              <a:endParaRPr lang="en-US" sz="20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A2090B8-1EC3-4CE7-8A99-F900A15A9A13}"/>
                </a:ext>
              </a:extLst>
            </p:cNvPr>
            <p:cNvSpPr/>
            <p:nvPr/>
          </p:nvSpPr>
          <p:spPr>
            <a:xfrm>
              <a:off x="5978467" y="796326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EFE30D-06DE-4041-AC74-D37BF1413EDE}"/>
                </a:ext>
              </a:extLst>
            </p:cNvPr>
            <p:cNvSpPr/>
            <p:nvPr/>
          </p:nvSpPr>
          <p:spPr>
            <a:xfrm>
              <a:off x="5924381" y="1830230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EF7F16F-0584-49EF-AD38-2184327E1414}"/>
                </a:ext>
              </a:extLst>
            </p:cNvPr>
            <p:cNvSpPr/>
            <p:nvPr/>
          </p:nvSpPr>
          <p:spPr>
            <a:xfrm>
              <a:off x="5924381" y="2819904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300273E-6D57-4C43-B3A4-D0433B8C10AD}"/>
                </a:ext>
              </a:extLst>
            </p:cNvPr>
            <p:cNvSpPr/>
            <p:nvPr/>
          </p:nvSpPr>
          <p:spPr>
            <a:xfrm>
              <a:off x="5946397" y="3813852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E234AF-8CB9-46C6-B2DE-91DFD43F6C7B}"/>
              </a:ext>
            </a:extLst>
          </p:cNvPr>
          <p:cNvGrpSpPr/>
          <p:nvPr/>
        </p:nvGrpSpPr>
        <p:grpSpPr>
          <a:xfrm>
            <a:off x="6943067" y="3102570"/>
            <a:ext cx="2153728" cy="2239200"/>
            <a:chOff x="6691460" y="2522885"/>
            <a:chExt cx="2153728" cy="22392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32A3357-4741-440F-8296-375790BAB909}"/>
                </a:ext>
              </a:extLst>
            </p:cNvPr>
            <p:cNvSpPr/>
            <p:nvPr/>
          </p:nvSpPr>
          <p:spPr>
            <a:xfrm>
              <a:off x="6691460" y="2522885"/>
              <a:ext cx="2153728" cy="110685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More words 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24567AF-EA6F-4469-8E81-7F635A6B85BC}"/>
                </a:ext>
              </a:extLst>
            </p:cNvPr>
            <p:cNvSpPr/>
            <p:nvPr/>
          </p:nvSpPr>
          <p:spPr>
            <a:xfrm>
              <a:off x="6759194" y="3655232"/>
              <a:ext cx="2085994" cy="1106853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403B-8943-4686-8478-490912B1A17E}"/>
              </a:ext>
            </a:extLst>
          </p:cNvPr>
          <p:cNvGrpSpPr/>
          <p:nvPr/>
        </p:nvGrpSpPr>
        <p:grpSpPr>
          <a:xfrm>
            <a:off x="4522103" y="176043"/>
            <a:ext cx="3198524" cy="2157450"/>
            <a:chOff x="2547762" y="2208353"/>
            <a:chExt cx="3401788" cy="25678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290B6D-AC4A-46D9-8361-6C59675992C6}"/>
                </a:ext>
              </a:extLst>
            </p:cNvPr>
            <p:cNvSpPr/>
            <p:nvPr/>
          </p:nvSpPr>
          <p:spPr>
            <a:xfrm>
              <a:off x="2547762" y="2208353"/>
              <a:ext cx="3401788" cy="25678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5AED2A-73B8-411D-BA76-F9975064AE00}"/>
                </a:ext>
              </a:extLst>
            </p:cNvPr>
            <p:cNvSpPr/>
            <p:nvPr/>
          </p:nvSpPr>
          <p:spPr>
            <a:xfrm>
              <a:off x="2833284" y="2468713"/>
              <a:ext cx="2882858" cy="2038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যুক্তাক্ষর</a:t>
              </a:r>
              <a:endParaRPr lang="en-US" sz="4000" b="1" dirty="0"/>
            </a:p>
            <a:p>
              <a:pPr algn="ctr"/>
              <a:endParaRPr lang="en-US" sz="2400" b="1" dirty="0"/>
            </a:p>
            <a:p>
              <a:pPr algn="ctr"/>
              <a:r>
                <a:rPr lang="en-US" sz="2400" dirty="0"/>
                <a:t>Words with Combined letters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6AD56-FF10-49D5-AB99-47893E16C2A3}"/>
              </a:ext>
            </a:extLst>
          </p:cNvPr>
          <p:cNvGrpSpPr/>
          <p:nvPr/>
        </p:nvGrpSpPr>
        <p:grpSpPr>
          <a:xfrm>
            <a:off x="433694" y="89805"/>
            <a:ext cx="2445059" cy="2445059"/>
            <a:chOff x="433694" y="89805"/>
            <a:chExt cx="2445059" cy="2445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1D84B3-A525-4FAE-991F-13A5E595A167}"/>
                </a:ext>
              </a:extLst>
            </p:cNvPr>
            <p:cNvGrpSpPr/>
            <p:nvPr/>
          </p:nvGrpSpPr>
          <p:grpSpPr>
            <a:xfrm>
              <a:off x="433694" y="89805"/>
              <a:ext cx="2445059" cy="2445059"/>
              <a:chOff x="424491" y="740476"/>
              <a:chExt cx="2445059" cy="2445059"/>
            </a:xfrm>
          </p:grpSpPr>
          <p:pic>
            <p:nvPicPr>
              <p:cNvPr id="61" name="Picture 10" descr="Read Book Knowledge Study - Free image on Pixabay">
                <a:extLst>
                  <a:ext uri="{FF2B5EF4-FFF2-40B4-BE49-F238E27FC236}">
                    <a16:creationId xmlns:a16="http://schemas.microsoft.com/office/drawing/2014/main" id="{DE60A91F-90F6-4836-AC1E-98664E587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91" y="740476"/>
                <a:ext cx="2445059" cy="244505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448B71-5CEC-492A-A53C-6BE09335187C}"/>
                  </a:ext>
                </a:extLst>
              </p:cNvPr>
              <p:cNvSpPr txBox="1"/>
              <p:nvPr/>
            </p:nvSpPr>
            <p:spPr>
              <a:xfrm>
                <a:off x="1057479" y="2289805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bg1"/>
                    </a:solidFill>
                  </a:rPr>
                  <a:t>শব্দ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8441D6-0AAA-4472-BC03-1323F3F52F4D}"/>
                </a:ext>
              </a:extLst>
            </p:cNvPr>
            <p:cNvSpPr txBox="1"/>
            <p:nvPr/>
          </p:nvSpPr>
          <p:spPr>
            <a:xfrm>
              <a:off x="1586030" y="187313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bg1"/>
                  </a:solidFill>
                </a:rPr>
                <a:t>জব্দ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BCD7E3-F150-4A3D-8FFB-AE9D5EF027AE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421B32-0082-48F5-B6CE-E4C3C73D1064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2DC52050-5178-4E94-9B97-892BE30EA5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D959D4C-2069-4344-A848-D9B5479892F8}"/>
              </a:ext>
            </a:extLst>
          </p:cNvPr>
          <p:cNvSpPr/>
          <p:nvPr/>
        </p:nvSpPr>
        <p:spPr>
          <a:xfrm>
            <a:off x="1948269" y="5526813"/>
            <a:ext cx="2471233" cy="8330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n-IN" b="1" dirty="0">
              <a:solidFill>
                <a:schemeClr val="bg1"/>
              </a:solidFill>
            </a:endParaRP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“ক্ষ”, “ষ্ণ”</a:t>
            </a: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“ণ্ড”, “হ্ম”</a:t>
            </a:r>
          </a:p>
          <a:p>
            <a:pPr algn="ctr"/>
            <a:endParaRPr lang="bn-IN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007B2D-EA20-42B8-9761-81B40DBF263B}"/>
              </a:ext>
            </a:extLst>
          </p:cNvPr>
          <p:cNvSpPr/>
          <p:nvPr/>
        </p:nvSpPr>
        <p:spPr>
          <a:xfrm>
            <a:off x="134171" y="12556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07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76603" y="22343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8628" y="3452184"/>
            <a:ext cx="2816783" cy="15432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Number Poem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35780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1-10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AF8D4B-BCE4-46E4-B791-4F5B8C55D457}"/>
              </a:ext>
            </a:extLst>
          </p:cNvPr>
          <p:cNvSpPr/>
          <p:nvPr/>
        </p:nvSpPr>
        <p:spPr>
          <a:xfrm>
            <a:off x="6034708" y="2781002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33651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11-20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C8CD5-DB65-49B9-B6F8-8D5A77DA5620}"/>
              </a:ext>
            </a:extLst>
          </p:cNvPr>
          <p:cNvSpPr/>
          <p:nvPr/>
        </p:nvSpPr>
        <p:spPr>
          <a:xfrm>
            <a:off x="6090042" y="378468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A8CAE0F-AC5F-4887-85D0-EA0FDFA5C472}"/>
              </a:ext>
            </a:extLst>
          </p:cNvPr>
          <p:cNvSpPr/>
          <p:nvPr/>
        </p:nvSpPr>
        <p:spPr>
          <a:xfrm>
            <a:off x="3709750" y="4855113"/>
            <a:ext cx="4431286" cy="847573"/>
          </a:xfrm>
          <a:prstGeom prst="roundRect">
            <a:avLst/>
          </a:prstGeom>
          <a:solidFill>
            <a:srgbClr val="FFDB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things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906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740391" y="205033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706124" y="2527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19866" y="230861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2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2DC4A-9DA8-4E75-B933-B6E4C7E356AE}"/>
              </a:ext>
            </a:extLst>
          </p:cNvPr>
          <p:cNvGrpSpPr/>
          <p:nvPr/>
        </p:nvGrpSpPr>
        <p:grpSpPr>
          <a:xfrm>
            <a:off x="4999096" y="1122260"/>
            <a:ext cx="2661776" cy="2810950"/>
            <a:chOff x="4418119" y="1087803"/>
            <a:chExt cx="2661776" cy="28109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201FC1-8B8A-420C-B2D8-3FA5E2F55F1E}"/>
                </a:ext>
              </a:extLst>
            </p:cNvPr>
            <p:cNvSpPr/>
            <p:nvPr/>
          </p:nvSpPr>
          <p:spPr>
            <a:xfrm>
              <a:off x="4443175" y="2044643"/>
              <a:ext cx="1336519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31- 40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F84B16-6F92-4193-8B18-BC6F4AC84D21}"/>
                </a:ext>
              </a:extLst>
            </p:cNvPr>
            <p:cNvGrpSpPr/>
            <p:nvPr/>
          </p:nvGrpSpPr>
          <p:grpSpPr>
            <a:xfrm>
              <a:off x="4418119" y="1087803"/>
              <a:ext cx="2661776" cy="2810950"/>
              <a:chOff x="4419230" y="1061780"/>
              <a:chExt cx="2661776" cy="281095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8433A4-533F-46DA-885B-1D03D7D6193C}"/>
                  </a:ext>
                </a:extLst>
              </p:cNvPr>
              <p:cNvSpPr/>
              <p:nvPr/>
            </p:nvSpPr>
            <p:spPr>
              <a:xfrm>
                <a:off x="4419230" y="1061780"/>
                <a:ext cx="1357802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21- 30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BAF8D4B-BCE4-46E4-B791-4F5B8C55D457}"/>
                  </a:ext>
                </a:extLst>
              </p:cNvPr>
              <p:cNvSpPr/>
              <p:nvPr/>
            </p:nvSpPr>
            <p:spPr>
              <a:xfrm>
                <a:off x="5906708" y="1061780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EEC8CD5-DB65-49B9-B6F8-8D5A77DA5620}"/>
                  </a:ext>
                </a:extLst>
              </p:cNvPr>
              <p:cNvSpPr/>
              <p:nvPr/>
            </p:nvSpPr>
            <p:spPr>
              <a:xfrm>
                <a:off x="5896230" y="204464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2735C20-85CC-4EF0-86E2-6D00358F8CF5}"/>
                  </a:ext>
                </a:extLst>
              </p:cNvPr>
              <p:cNvSpPr/>
              <p:nvPr/>
            </p:nvSpPr>
            <p:spPr>
              <a:xfrm>
                <a:off x="4443175" y="3025157"/>
                <a:ext cx="1336519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41- 50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D5EFF98-44F2-4285-8DD1-D5DEB712839C}"/>
                  </a:ext>
                </a:extLst>
              </p:cNvPr>
              <p:cNvSpPr/>
              <p:nvPr/>
            </p:nvSpPr>
            <p:spPr>
              <a:xfrm>
                <a:off x="5896230" y="300521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3832F0-1C68-449A-9E5A-EF7792999BE6}"/>
              </a:ext>
            </a:extLst>
          </p:cNvPr>
          <p:cNvSpPr/>
          <p:nvPr/>
        </p:nvSpPr>
        <p:spPr>
          <a:xfrm>
            <a:off x="4141255" y="4464381"/>
            <a:ext cx="4431286" cy="847573"/>
          </a:xfrm>
          <a:prstGeom prst="roundRect">
            <a:avLst/>
          </a:prstGeom>
          <a:solidFill>
            <a:srgbClr val="FFDB69"/>
          </a:solidFill>
          <a:ln>
            <a:solidFill>
              <a:srgbClr val="FFDB69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Time and Date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87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448392" y="2066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৪৫৬২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437048" y="25975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37048" y="22960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৫৪০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929808"/>
            <a:chOff x="9635881" y="-7369"/>
            <a:chExt cx="2556119" cy="1929808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35814" y="930659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84B16-6F92-4193-8B18-BC6F4AC84D21}"/>
              </a:ext>
            </a:extLst>
          </p:cNvPr>
          <p:cNvGrpSpPr/>
          <p:nvPr/>
        </p:nvGrpSpPr>
        <p:grpSpPr>
          <a:xfrm>
            <a:off x="4763393" y="2173810"/>
            <a:ext cx="3149970" cy="847573"/>
            <a:chOff x="3931036" y="1061780"/>
            <a:chExt cx="3149970" cy="8475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8433A4-533F-46DA-885B-1D03D7D6193C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51-100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AF8D4B-BCE4-46E4-B791-4F5B8C55D457}"/>
                </a:ext>
              </a:extLst>
            </p:cNvPr>
            <p:cNvSpPr/>
            <p:nvPr/>
          </p:nvSpPr>
          <p:spPr>
            <a:xfrm>
              <a:off x="5906708" y="1061780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49FE1-D6DB-4D05-8FA7-7DF4AB059D72}"/>
              </a:ext>
            </a:extLst>
          </p:cNvPr>
          <p:cNvGrpSpPr/>
          <p:nvPr/>
        </p:nvGrpSpPr>
        <p:grpSpPr>
          <a:xfrm>
            <a:off x="4600624" y="3390900"/>
            <a:ext cx="3729574" cy="847573"/>
            <a:chOff x="3931036" y="1061780"/>
            <a:chExt cx="2846162" cy="8475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BC8BD93-3254-4CBF-BD4B-DDC9A0C400D9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Big Numbers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22759C5-68C0-4640-A61D-E6B6D7C08B0C}"/>
                </a:ext>
              </a:extLst>
            </p:cNvPr>
            <p:cNvSpPr/>
            <p:nvPr/>
          </p:nvSpPr>
          <p:spPr>
            <a:xfrm>
              <a:off x="5881052" y="1061780"/>
              <a:ext cx="896146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08F95D-69FF-41F2-A27C-AEF3530F8FF3}"/>
              </a:ext>
            </a:extLst>
          </p:cNvPr>
          <p:cNvGrpSpPr/>
          <p:nvPr/>
        </p:nvGrpSpPr>
        <p:grpSpPr>
          <a:xfrm>
            <a:off x="4207751" y="4573735"/>
            <a:ext cx="4425488" cy="857289"/>
            <a:chOff x="3489341" y="1074090"/>
            <a:chExt cx="4425488" cy="85728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59E46A-5C54-484A-965A-A9DCE1D26E94}"/>
                </a:ext>
              </a:extLst>
            </p:cNvPr>
            <p:cNvSpPr/>
            <p:nvPr/>
          </p:nvSpPr>
          <p:spPr>
            <a:xfrm>
              <a:off x="3489341" y="1074090"/>
              <a:ext cx="3149970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Numbers in words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B989C50-ECEA-47E9-ADA8-DBB1C2F69034}"/>
                </a:ext>
              </a:extLst>
            </p:cNvPr>
            <p:cNvSpPr/>
            <p:nvPr/>
          </p:nvSpPr>
          <p:spPr>
            <a:xfrm>
              <a:off x="6740531" y="1083806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21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5703" y="5751143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C948A6-D612-4647-ADF4-E65AB37D07BE}"/>
              </a:ext>
            </a:extLst>
          </p:cNvPr>
          <p:cNvGrpSpPr/>
          <p:nvPr/>
        </p:nvGrpSpPr>
        <p:grpSpPr>
          <a:xfrm>
            <a:off x="2810896" y="341852"/>
            <a:ext cx="8744789" cy="5984841"/>
            <a:chOff x="2626479" y="262192"/>
            <a:chExt cx="8744789" cy="59848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26B941-1B93-4861-97D6-35C655061FFD}"/>
                </a:ext>
              </a:extLst>
            </p:cNvPr>
            <p:cNvGrpSpPr/>
            <p:nvPr/>
          </p:nvGrpSpPr>
          <p:grpSpPr>
            <a:xfrm>
              <a:off x="2626479" y="262192"/>
              <a:ext cx="7824528" cy="5984841"/>
              <a:chOff x="2663845" y="201517"/>
              <a:chExt cx="7824528" cy="598484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FFEA388-7C53-4708-BFD1-ADA7EC8EE9C1}"/>
                  </a:ext>
                </a:extLst>
              </p:cNvPr>
              <p:cNvGrpSpPr/>
              <p:nvPr/>
            </p:nvGrpSpPr>
            <p:grpSpPr>
              <a:xfrm>
                <a:off x="5290838" y="815761"/>
                <a:ext cx="4190773" cy="5150277"/>
                <a:chOff x="5363568" y="497142"/>
                <a:chExt cx="4190773" cy="5150277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F5AA6B91-F8B9-4A4B-BA09-8AA6A80DFD3E}"/>
                    </a:ext>
                  </a:extLst>
                </p:cNvPr>
                <p:cNvSpPr/>
                <p:nvPr/>
              </p:nvSpPr>
              <p:spPr>
                <a:xfrm>
                  <a:off x="6417082" y="1179768"/>
                  <a:ext cx="3006452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Nature</a:t>
                  </a: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36497701-5FF4-4328-88DD-A3C8F0062F6A}"/>
                    </a:ext>
                  </a:extLst>
                </p:cNvPr>
                <p:cNvSpPr/>
                <p:nvPr/>
              </p:nvSpPr>
              <p:spPr>
                <a:xfrm>
                  <a:off x="5397021" y="497142"/>
                  <a:ext cx="3073178" cy="57944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Days of the week</a:t>
                  </a:r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8EC726B4-FE70-48F0-BB87-67B71C5CA4EA}"/>
                    </a:ext>
                  </a:extLst>
                </p:cNvPr>
                <p:cNvSpPr/>
                <p:nvPr/>
              </p:nvSpPr>
              <p:spPr>
                <a:xfrm>
                  <a:off x="8485531" y="53339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D0FE6A8D-31E6-4629-AF50-6F3F073F93E2}"/>
                    </a:ext>
                  </a:extLst>
                </p:cNvPr>
                <p:cNvSpPr/>
                <p:nvPr/>
              </p:nvSpPr>
              <p:spPr>
                <a:xfrm>
                  <a:off x="5419887" y="3133641"/>
                  <a:ext cx="3088640" cy="53485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Color and Shape</a:t>
                  </a: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D77EC75-9EA2-485E-8A3A-04BF0D160C91}"/>
                    </a:ext>
                  </a:extLst>
                </p:cNvPr>
                <p:cNvSpPr/>
                <p:nvPr/>
              </p:nvSpPr>
              <p:spPr>
                <a:xfrm>
                  <a:off x="5419887" y="4435769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Family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BB5F802-AA71-4335-9B00-4346AF438C7C}"/>
                    </a:ext>
                  </a:extLst>
                </p:cNvPr>
                <p:cNvSpPr/>
                <p:nvPr/>
              </p:nvSpPr>
              <p:spPr>
                <a:xfrm>
                  <a:off x="6433431" y="2502304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Things in </a:t>
                  </a:r>
                  <a:r>
                    <a:rPr lang="en-US" sz="2400" b="1" dirty="0" err="1">
                      <a:solidFill>
                        <a:schemeClr val="bg1"/>
                      </a:solidFill>
                    </a:rPr>
                    <a:t>commom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66E6E95-5F97-4F40-8448-15F2092542A4}"/>
                    </a:ext>
                  </a:extLst>
                </p:cNvPr>
                <p:cNvSpPr/>
                <p:nvPr/>
              </p:nvSpPr>
              <p:spPr>
                <a:xfrm>
                  <a:off x="6411271" y="3788154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Food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1AC77B01-98D6-4C6B-B4D7-AAC7F70F1BCF}"/>
                    </a:ext>
                  </a:extLst>
                </p:cNvPr>
                <p:cNvSpPr/>
                <p:nvPr/>
              </p:nvSpPr>
              <p:spPr>
                <a:xfrm>
                  <a:off x="6455762" y="5107436"/>
                  <a:ext cx="2969995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Body parts</a:t>
                  </a: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3A02EA7B-3921-4662-ADE7-75D9A871E97C}"/>
                    </a:ext>
                  </a:extLst>
                </p:cNvPr>
                <p:cNvSpPr/>
                <p:nvPr/>
              </p:nvSpPr>
              <p:spPr>
                <a:xfrm>
                  <a:off x="5413492" y="510231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2909CE66-9DAD-4BD2-938D-4C93E0E4C1B0}"/>
                    </a:ext>
                  </a:extLst>
                </p:cNvPr>
                <p:cNvSpPr/>
                <p:nvPr/>
              </p:nvSpPr>
              <p:spPr>
                <a:xfrm>
                  <a:off x="8508527" y="4442667"/>
                  <a:ext cx="970715" cy="545106"/>
                </a:xfrm>
                <a:prstGeom prst="roundRect">
                  <a:avLst>
                    <a:gd name="adj" fmla="val 20090"/>
                  </a:avLst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B0887CA6-8387-4913-A0D0-2B51116A7C6D}"/>
                    </a:ext>
                  </a:extLst>
                </p:cNvPr>
                <p:cNvSpPr/>
                <p:nvPr/>
              </p:nvSpPr>
              <p:spPr>
                <a:xfrm>
                  <a:off x="5439980" y="377637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43815258-1FA8-4AAB-A482-EA89B0F69693}"/>
                    </a:ext>
                  </a:extLst>
                </p:cNvPr>
                <p:cNvSpPr/>
                <p:nvPr/>
              </p:nvSpPr>
              <p:spPr>
                <a:xfrm>
                  <a:off x="8548436" y="3134331"/>
                  <a:ext cx="100590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C8F1F2F1-47AF-475C-BF6C-2800F72395EF}"/>
                    </a:ext>
                  </a:extLst>
                </p:cNvPr>
                <p:cNvSpPr/>
                <p:nvPr/>
              </p:nvSpPr>
              <p:spPr>
                <a:xfrm>
                  <a:off x="5406828" y="2478125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7A57200A-5546-46D5-85A2-F75230E76F6C}"/>
                    </a:ext>
                  </a:extLst>
                </p:cNvPr>
                <p:cNvSpPr/>
                <p:nvPr/>
              </p:nvSpPr>
              <p:spPr>
                <a:xfrm>
                  <a:off x="8492178" y="181528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51A00D35-7B40-413F-8E86-9364887B7E68}"/>
                    </a:ext>
                  </a:extLst>
                </p:cNvPr>
                <p:cNvSpPr/>
                <p:nvPr/>
              </p:nvSpPr>
              <p:spPr>
                <a:xfrm>
                  <a:off x="5363568" y="1159862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D46615-777F-46FA-A8E8-C872C2081116}"/>
                  </a:ext>
                </a:extLst>
              </p:cNvPr>
              <p:cNvGrpSpPr/>
              <p:nvPr/>
            </p:nvGrpSpPr>
            <p:grpSpPr>
              <a:xfrm>
                <a:off x="2663845" y="201517"/>
                <a:ext cx="7824528" cy="5984841"/>
                <a:chOff x="2712555" y="114790"/>
                <a:chExt cx="7824528" cy="5984841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8F09FE87-3223-4760-BDF0-041578C60516}"/>
                    </a:ext>
                  </a:extLst>
                </p:cNvPr>
                <p:cNvGrpSpPr/>
                <p:nvPr/>
              </p:nvGrpSpPr>
              <p:grpSpPr>
                <a:xfrm>
                  <a:off x="3916053" y="114790"/>
                  <a:ext cx="3085863" cy="1368424"/>
                  <a:chOff x="2961420" y="3898660"/>
                  <a:chExt cx="6222162" cy="3754512"/>
                </a:xfrm>
              </p:grpSpPr>
              <p:pic>
                <p:nvPicPr>
                  <p:cNvPr id="107" name="Picture 4" descr="1,000+ Best Free Clip Art Images, Flower, Borders &amp; More - Pixabay">
                    <a:extLst>
                      <a:ext uri="{FF2B5EF4-FFF2-40B4-BE49-F238E27FC236}">
                        <a16:creationId xmlns:a16="http://schemas.microsoft.com/office/drawing/2014/main" id="{FE53567B-3D3A-44CD-95C0-94C552D8A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92" t="104" r="92" b="31054"/>
                  <a:stretch/>
                </p:blipFill>
                <p:spPr bwMode="auto">
                  <a:xfrm>
                    <a:off x="2961420" y="3898660"/>
                    <a:ext cx="3332784" cy="37545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4297924E-5C29-450A-BD83-704837B4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3404824" y="6264803"/>
                    <a:ext cx="5778758" cy="6208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সপ্তাহে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সাত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rPr>
                      <a:t>দিন</a:t>
                    </a:r>
                    <a:endParaRPr lang="en-US" sz="1200" dirty="0">
                      <a:solidFill>
                        <a:schemeClr val="bg1"/>
                      </a:solidFill>
                      <a:latin typeface="+mj-lt"/>
                      <a:cs typeface="Ekushey Godhuli" panose="03080603080002020207" pitchFamily="66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6F6EAFF-9FB1-44BE-B7AA-E546225E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244" y="5134842"/>
                    <a:ext cx="1847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3600" b="1" dirty="0">
                      <a:solidFill>
                        <a:srgbClr val="339933"/>
                      </a:solidFill>
                    </a:endParaRPr>
                  </a:p>
                </p:txBody>
              </p:sp>
            </p:grpSp>
            <p:grpSp>
              <p:nvGrpSpPr>
                <p:cNvPr id="2070" name="Group 2069">
                  <a:extLst>
                    <a:ext uri="{FF2B5EF4-FFF2-40B4-BE49-F238E27FC236}">
                      <a16:creationId xmlns:a16="http://schemas.microsoft.com/office/drawing/2014/main" id="{7466093A-1FFF-4B6B-9944-1D83E1BECFD0}"/>
                    </a:ext>
                  </a:extLst>
                </p:cNvPr>
                <p:cNvGrpSpPr/>
                <p:nvPr/>
              </p:nvGrpSpPr>
              <p:grpSpPr>
                <a:xfrm>
                  <a:off x="2712555" y="902871"/>
                  <a:ext cx="7824528" cy="5196760"/>
                  <a:chOff x="2135298" y="266147"/>
                  <a:chExt cx="7824528" cy="5196760"/>
                </a:xfrm>
              </p:grpSpPr>
              <p:pic>
                <p:nvPicPr>
                  <p:cNvPr id="1028" name="Picture 4" descr="Pencil Colors Colored - Free vector graphic on Pixabay">
                    <a:extLst>
                      <a:ext uri="{FF2B5EF4-FFF2-40B4-BE49-F238E27FC236}">
                        <a16:creationId xmlns:a16="http://schemas.microsoft.com/office/drawing/2014/main" id="{9EE38584-60AB-4674-BF0B-BD44232E84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59456" y="2174065"/>
                    <a:ext cx="1377160" cy="7662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97CB9D96-4CD8-4819-81B5-D90A42692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7066" y="266147"/>
                    <a:ext cx="787480" cy="9219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Stick Figure Family Vector Clip Art | Free SVG">
                    <a:extLst>
                      <a:ext uri="{FF2B5EF4-FFF2-40B4-BE49-F238E27FC236}">
                        <a16:creationId xmlns:a16="http://schemas.microsoft.com/office/drawing/2014/main" id="{2AD74AA8-967D-4157-A060-E3501B1F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35298" y="3215603"/>
                    <a:ext cx="2595350" cy="12660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 descr="Public Domain Clip Art Image | Fast Food, Lunch-Dinner, Chicken Burger |  ID: 13529345425953 | PublicDomainFiles.com">
                    <a:extLst>
                      <a:ext uri="{FF2B5EF4-FFF2-40B4-BE49-F238E27FC236}">
                        <a16:creationId xmlns:a16="http://schemas.microsoft.com/office/drawing/2014/main" id="{D2652DFF-56F4-44F8-9D15-8EBDF248C0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2073" y="3021216"/>
                    <a:ext cx="794137" cy="6886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 descr="X-ray,anatomy,bone,medical,skeleton - free image from needpix.com">
                    <a:extLst>
                      <a:ext uri="{FF2B5EF4-FFF2-40B4-BE49-F238E27FC236}">
                        <a16:creationId xmlns:a16="http://schemas.microsoft.com/office/drawing/2014/main" id="{BF42007F-0454-42E9-BA80-ED966654D3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8404" y="3826569"/>
                    <a:ext cx="1131422" cy="16363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925413-234F-43DD-BA86-FDC8EE770B79}"/>
                  </a:ext>
                </a:extLst>
              </p:cNvPr>
              <p:cNvSpPr/>
              <p:nvPr/>
            </p:nvSpPr>
            <p:spPr>
              <a:xfrm>
                <a:off x="5301943" y="2129724"/>
                <a:ext cx="3081993" cy="53471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Time</a:t>
                </a:r>
              </a:p>
            </p:txBody>
          </p:sp>
        </p:grpSp>
        <p:pic>
          <p:nvPicPr>
            <p:cNvPr id="42" name="Picture 18">
              <a:extLst>
                <a:ext uri="{FF2B5EF4-FFF2-40B4-BE49-F238E27FC236}">
                  <a16:creationId xmlns:a16="http://schemas.microsoft.com/office/drawing/2014/main" id="{497CE1CE-3C0D-421B-ACEE-14343C171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79" y="1696620"/>
              <a:ext cx="1133592" cy="110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934" y="2208280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8601" y="2958191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4494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5349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5683025" y="525313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634D194D-8A2F-4425-A9A8-419BB164D000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481383" y="2211019"/>
            <a:ext cx="1445569" cy="1012765"/>
            <a:chOff x="4619969" y="612924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617018" y="345916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B3CF0504-85BE-4578-9ECF-E9331B1EF4E6}"/>
              </a:ext>
            </a:extLst>
          </p:cNvPr>
          <p:cNvGrpSpPr/>
          <p:nvPr/>
        </p:nvGrpSpPr>
        <p:grpSpPr>
          <a:xfrm>
            <a:off x="1316332" y="26409"/>
            <a:ext cx="10875642" cy="6648154"/>
            <a:chOff x="1345252" y="204549"/>
            <a:chExt cx="10875642" cy="6648154"/>
          </a:xfrm>
        </p:grpSpPr>
        <p:pic>
          <p:nvPicPr>
            <p:cNvPr id="1026" name="Picture 2" descr="Royalty-free bright balloons photos free download | Pxfuel">
              <a:extLst>
                <a:ext uri="{FF2B5EF4-FFF2-40B4-BE49-F238E27FC236}">
                  <a16:creationId xmlns:a16="http://schemas.microsoft.com/office/drawing/2014/main" id="{AB348F66-97ED-4F66-9071-DEFA75C1A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943" b="8239"/>
            <a:stretch/>
          </p:blipFill>
          <p:spPr bwMode="auto">
            <a:xfrm>
              <a:off x="5596159" y="204549"/>
              <a:ext cx="6624735" cy="66481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B6D8C7-1B7C-4EB6-A470-18629A33C138}"/>
                </a:ext>
              </a:extLst>
            </p:cNvPr>
            <p:cNvSpPr txBox="1"/>
            <p:nvPr/>
          </p:nvSpPr>
          <p:spPr>
            <a:xfrm rot="19625769">
              <a:off x="8442841" y="196572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chemeClr val="accent5">
                      <a:lumMod val="75000"/>
                    </a:schemeClr>
                  </a:solidFill>
                </a:rPr>
                <a:t>ক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DD96F-B7F3-4431-8C85-54A189D1D14A}"/>
                </a:ext>
              </a:extLst>
            </p:cNvPr>
            <p:cNvSpPr txBox="1"/>
            <p:nvPr/>
          </p:nvSpPr>
          <p:spPr>
            <a:xfrm rot="20004390">
              <a:off x="9493700" y="2018909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খ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FB395-A183-48DF-B334-0A5543DF0EA9}"/>
                </a:ext>
              </a:extLst>
            </p:cNvPr>
            <p:cNvSpPr txBox="1"/>
            <p:nvPr/>
          </p:nvSpPr>
          <p:spPr>
            <a:xfrm rot="19685714">
              <a:off x="8937377" y="17153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4">
                      <a:lumMod val="75000"/>
                    </a:schemeClr>
                  </a:solidFill>
                </a:rPr>
                <a:t>ঘ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84453-92B8-48EE-AA05-5580917AEBC5}"/>
                </a:ext>
              </a:extLst>
            </p:cNvPr>
            <p:cNvSpPr txBox="1"/>
            <p:nvPr/>
          </p:nvSpPr>
          <p:spPr>
            <a:xfrm rot="20043644">
              <a:off x="7911398" y="1725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গ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BAE44-138C-4E48-A6D5-18E3C69741B8}"/>
                </a:ext>
              </a:extLst>
            </p:cNvPr>
            <p:cNvSpPr txBox="1"/>
            <p:nvPr/>
          </p:nvSpPr>
          <p:spPr>
            <a:xfrm rot="18849955">
              <a:off x="8401752" y="1227809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চ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80EFB-C708-4A5F-B1D2-75A95806DF97}"/>
                </a:ext>
              </a:extLst>
            </p:cNvPr>
            <p:cNvSpPr txBox="1"/>
            <p:nvPr/>
          </p:nvSpPr>
          <p:spPr>
            <a:xfrm rot="18982884" flipH="1">
              <a:off x="8362361" y="1426417"/>
              <a:ext cx="403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ঙ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0C4D0-28C0-4FB3-86EC-CAA09ECE3280}"/>
                </a:ext>
              </a:extLst>
            </p:cNvPr>
            <p:cNvSpPr txBox="1"/>
            <p:nvPr/>
          </p:nvSpPr>
          <p:spPr>
            <a:xfrm rot="19637553">
              <a:off x="8759611" y="139322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C07D8-0ECB-4A6A-ABFA-11EAA118099A}"/>
                </a:ext>
              </a:extLst>
            </p:cNvPr>
            <p:cNvSpPr txBox="1"/>
            <p:nvPr/>
          </p:nvSpPr>
          <p:spPr>
            <a:xfrm rot="18987412">
              <a:off x="7382026" y="137913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87325-0825-43AC-BB36-73951B21172C}"/>
                </a:ext>
              </a:extLst>
            </p:cNvPr>
            <p:cNvSpPr txBox="1"/>
            <p:nvPr/>
          </p:nvSpPr>
          <p:spPr>
            <a:xfrm rot="18240984">
              <a:off x="7956959" y="1379129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FBDF4-4622-4620-B050-34AD7F516753}"/>
                </a:ext>
              </a:extLst>
            </p:cNvPr>
            <p:cNvSpPr txBox="1"/>
            <p:nvPr/>
          </p:nvSpPr>
          <p:spPr>
            <a:xfrm rot="19087505">
              <a:off x="8436921" y="2428717"/>
              <a:ext cx="4555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rgbClr val="7030A0"/>
                  </a:solidFill>
                </a:rPr>
                <a:t>ঞ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BE8F2-665E-4E57-91A9-F94A09CEC2A0}"/>
                </a:ext>
              </a:extLst>
            </p:cNvPr>
            <p:cNvSpPr txBox="1"/>
            <p:nvPr/>
          </p:nvSpPr>
          <p:spPr>
            <a:xfrm rot="19192990">
              <a:off x="6446859" y="61252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ট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B04A1-89AF-42BB-8FB1-B8C3BF690824}"/>
                </a:ext>
              </a:extLst>
            </p:cNvPr>
            <p:cNvSpPr txBox="1"/>
            <p:nvPr/>
          </p:nvSpPr>
          <p:spPr>
            <a:xfrm>
              <a:off x="5371457" y="22018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BFEA3-EDCD-43E7-877B-7A11F0E39260}"/>
                </a:ext>
              </a:extLst>
            </p:cNvPr>
            <p:cNvSpPr txBox="1"/>
            <p:nvPr/>
          </p:nvSpPr>
          <p:spPr>
            <a:xfrm rot="7127251">
              <a:off x="4427112" y="150044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ড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87683-77CB-4444-B543-D7255874E99D}"/>
                </a:ext>
              </a:extLst>
            </p:cNvPr>
            <p:cNvSpPr txBox="1"/>
            <p:nvPr/>
          </p:nvSpPr>
          <p:spPr>
            <a:xfrm rot="18750521">
              <a:off x="3500077" y="169926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থ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7B89D-972A-4657-BE29-AB2591B0762E}"/>
                </a:ext>
              </a:extLst>
            </p:cNvPr>
            <p:cNvSpPr txBox="1"/>
            <p:nvPr/>
          </p:nvSpPr>
          <p:spPr>
            <a:xfrm rot="19666220">
              <a:off x="9231399" y="2425998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</a:rPr>
                <a:t>ণ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C3003-DF93-43E2-AABC-0BAA9A42866E}"/>
                </a:ext>
              </a:extLst>
            </p:cNvPr>
            <p:cNvSpPr txBox="1"/>
            <p:nvPr/>
          </p:nvSpPr>
          <p:spPr>
            <a:xfrm>
              <a:off x="3959430" y="21735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30DC0-DDFA-44BE-89B9-23FC5823E049}"/>
                </a:ext>
              </a:extLst>
            </p:cNvPr>
            <p:cNvSpPr txBox="1"/>
            <p:nvPr/>
          </p:nvSpPr>
          <p:spPr>
            <a:xfrm rot="17904888">
              <a:off x="3086549" y="146005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820C-EDD7-4F81-BEB3-D93427F53169}"/>
                </a:ext>
              </a:extLst>
            </p:cNvPr>
            <p:cNvSpPr txBox="1"/>
            <p:nvPr/>
          </p:nvSpPr>
          <p:spPr>
            <a:xfrm rot="16200000">
              <a:off x="5202527" y="11996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দ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51C53F-0360-4453-9335-C83B26FCF422}"/>
                </a:ext>
              </a:extLst>
            </p:cNvPr>
            <p:cNvSpPr txBox="1"/>
            <p:nvPr/>
          </p:nvSpPr>
          <p:spPr>
            <a:xfrm>
              <a:off x="2851946" y="5135174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ন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9BB1C-D3B5-4729-86F7-516330922B52}"/>
                </a:ext>
              </a:extLst>
            </p:cNvPr>
            <p:cNvSpPr txBox="1"/>
            <p:nvPr/>
          </p:nvSpPr>
          <p:spPr>
            <a:xfrm>
              <a:off x="4029831" y="134339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67BFD9-CDFA-468B-B841-92F1DCE4E582}"/>
                </a:ext>
              </a:extLst>
            </p:cNvPr>
            <p:cNvSpPr txBox="1"/>
            <p:nvPr/>
          </p:nvSpPr>
          <p:spPr>
            <a:xfrm>
              <a:off x="3729367" y="3877261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668F-B197-4D01-9333-7A47825612A7}"/>
                </a:ext>
              </a:extLst>
            </p:cNvPr>
            <p:cNvSpPr txBox="1"/>
            <p:nvPr/>
          </p:nvSpPr>
          <p:spPr>
            <a:xfrm rot="15693866">
              <a:off x="3566669" y="118812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ব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6A92C-57AD-475D-B9E9-8F9C03F6147A}"/>
                </a:ext>
              </a:extLst>
            </p:cNvPr>
            <p:cNvSpPr txBox="1"/>
            <p:nvPr/>
          </p:nvSpPr>
          <p:spPr>
            <a:xfrm rot="17415334">
              <a:off x="4064098" y="91306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ভ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A3A-3092-4BE0-A8AD-138A93DC86D5}"/>
                </a:ext>
              </a:extLst>
            </p:cNvPr>
            <p:cNvSpPr txBox="1"/>
            <p:nvPr/>
          </p:nvSpPr>
          <p:spPr>
            <a:xfrm>
              <a:off x="2084792" y="376140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ম</a:t>
              </a:r>
              <a:endParaRPr lang="en-US" sz="2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023F4-D3D2-4B8D-A383-5DF7F7AC4D17}"/>
                </a:ext>
              </a:extLst>
            </p:cNvPr>
            <p:cNvSpPr txBox="1"/>
            <p:nvPr/>
          </p:nvSpPr>
          <p:spPr>
            <a:xfrm rot="19900738">
              <a:off x="4400113" y="220587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য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F35545-DEE2-46D2-BCC2-64A9CD9E1308}"/>
                </a:ext>
              </a:extLst>
            </p:cNvPr>
            <p:cNvSpPr txBox="1"/>
            <p:nvPr/>
          </p:nvSpPr>
          <p:spPr>
            <a:xfrm>
              <a:off x="5164573" y="164714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র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86D05-DF84-4583-BD83-DA827A74EB4F}"/>
                </a:ext>
              </a:extLst>
            </p:cNvPr>
            <p:cNvSpPr txBox="1"/>
            <p:nvPr/>
          </p:nvSpPr>
          <p:spPr>
            <a:xfrm>
              <a:off x="3079790" y="447078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0C59F-CA7D-48F9-B5B9-39B48ABDED1B}"/>
                </a:ext>
              </a:extLst>
            </p:cNvPr>
            <p:cNvSpPr txBox="1"/>
            <p:nvPr/>
          </p:nvSpPr>
          <p:spPr>
            <a:xfrm rot="16200000">
              <a:off x="2676013" y="210287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793A1B-9EB5-4127-B87E-2DBF4933A342}"/>
                </a:ext>
              </a:extLst>
            </p:cNvPr>
            <p:cNvSpPr txBox="1"/>
            <p:nvPr/>
          </p:nvSpPr>
          <p:spPr>
            <a:xfrm>
              <a:off x="1960430" y="444607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স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C5FDE3-6384-4F99-BA1B-BC9408F86FC9}"/>
                </a:ext>
              </a:extLst>
            </p:cNvPr>
            <p:cNvSpPr txBox="1"/>
            <p:nvPr/>
          </p:nvSpPr>
          <p:spPr>
            <a:xfrm>
              <a:off x="4477043" y="436272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ষ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98A6C-62AD-44E7-86C7-6EA011893FD9}"/>
                </a:ext>
              </a:extLst>
            </p:cNvPr>
            <p:cNvSpPr txBox="1"/>
            <p:nvPr/>
          </p:nvSpPr>
          <p:spPr>
            <a:xfrm>
              <a:off x="4638553" y="3920260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2ABB6-A725-49B6-8187-629E915E88D0}"/>
                </a:ext>
              </a:extLst>
            </p:cNvPr>
            <p:cNvSpPr txBox="1"/>
            <p:nvPr/>
          </p:nvSpPr>
          <p:spPr>
            <a:xfrm>
              <a:off x="5146227" y="4320370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581BA8-C261-438F-A23D-8276AB6E66E3}"/>
                </a:ext>
              </a:extLst>
            </p:cNvPr>
            <p:cNvSpPr txBox="1"/>
            <p:nvPr/>
          </p:nvSpPr>
          <p:spPr>
            <a:xfrm>
              <a:off x="3369656" y="4903075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ঢ়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C41342-2FC2-498D-9FA8-23F87F87411C}"/>
                </a:ext>
              </a:extLst>
            </p:cNvPr>
            <p:cNvSpPr txBox="1"/>
            <p:nvPr/>
          </p:nvSpPr>
          <p:spPr>
            <a:xfrm>
              <a:off x="4267516" y="4866741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ৎ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467E5-B7C1-4DDF-8843-2DA72539ED58}"/>
                </a:ext>
              </a:extLst>
            </p:cNvPr>
            <p:cNvSpPr txBox="1"/>
            <p:nvPr/>
          </p:nvSpPr>
          <p:spPr>
            <a:xfrm>
              <a:off x="5639205" y="5093760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য়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AE57A-6746-4E9E-8BFD-B41824E8AA58}"/>
                </a:ext>
              </a:extLst>
            </p:cNvPr>
            <p:cNvSpPr txBox="1"/>
            <p:nvPr/>
          </p:nvSpPr>
          <p:spPr>
            <a:xfrm rot="19673231">
              <a:off x="10911152" y="3234841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ও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350302-DEDA-4B8E-A64B-E4978F0F75C0}"/>
                </a:ext>
              </a:extLst>
            </p:cNvPr>
            <p:cNvSpPr txBox="1"/>
            <p:nvPr/>
          </p:nvSpPr>
          <p:spPr>
            <a:xfrm>
              <a:off x="3812353" y="4461390"/>
              <a:ext cx="420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অ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2608B-8BA0-4C8E-A98D-F6B04AE01317}"/>
                </a:ext>
              </a:extLst>
            </p:cNvPr>
            <p:cNvSpPr txBox="1"/>
            <p:nvPr/>
          </p:nvSpPr>
          <p:spPr>
            <a:xfrm>
              <a:off x="1419812" y="287499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B7995-8DBA-432F-A55D-3C5DF70C733A}"/>
                </a:ext>
              </a:extLst>
            </p:cNvPr>
            <p:cNvSpPr txBox="1"/>
            <p:nvPr/>
          </p:nvSpPr>
          <p:spPr>
            <a:xfrm>
              <a:off x="4142902" y="1810372"/>
              <a:ext cx="36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31A75-A612-4AD2-829C-04AA1FE90272}"/>
                </a:ext>
              </a:extLst>
            </p:cNvPr>
            <p:cNvSpPr txBox="1"/>
            <p:nvPr/>
          </p:nvSpPr>
          <p:spPr>
            <a:xfrm>
              <a:off x="3320536" y="216191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07DE6A-2313-4E96-8266-7575C86FDB92}"/>
                </a:ext>
              </a:extLst>
            </p:cNvPr>
            <p:cNvSpPr txBox="1"/>
            <p:nvPr/>
          </p:nvSpPr>
          <p:spPr>
            <a:xfrm rot="11815251">
              <a:off x="4836073" y="189371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739096-67A7-459E-82BB-D45A7953C44C}"/>
                </a:ext>
              </a:extLst>
            </p:cNvPr>
            <p:cNvSpPr txBox="1"/>
            <p:nvPr/>
          </p:nvSpPr>
          <p:spPr>
            <a:xfrm>
              <a:off x="5545335" y="16364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78D146-E941-4447-BB3F-EA102E4821AB}"/>
                </a:ext>
              </a:extLst>
            </p:cNvPr>
            <p:cNvSpPr txBox="1"/>
            <p:nvPr/>
          </p:nvSpPr>
          <p:spPr>
            <a:xfrm>
              <a:off x="4615345" y="833707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ঐ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771E6-F808-46BC-8CF2-6096FDAC7F57}"/>
                </a:ext>
              </a:extLst>
            </p:cNvPr>
            <p:cNvSpPr txBox="1"/>
            <p:nvPr/>
          </p:nvSpPr>
          <p:spPr>
            <a:xfrm rot="18576136" flipH="1">
              <a:off x="5668614" y="867365"/>
              <a:ext cx="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/>
                <a:t>ঔ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030F5-83DA-4604-924E-49D9F8E30DC4}"/>
                </a:ext>
              </a:extLst>
            </p:cNvPr>
            <p:cNvSpPr txBox="1"/>
            <p:nvPr/>
          </p:nvSpPr>
          <p:spPr>
            <a:xfrm rot="19872327">
              <a:off x="2439202" y="429079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345BA6-CA48-4481-8B57-23AE804B5E83}"/>
                </a:ext>
              </a:extLst>
            </p:cNvPr>
            <p:cNvSpPr txBox="1"/>
            <p:nvPr/>
          </p:nvSpPr>
          <p:spPr>
            <a:xfrm rot="17429255">
              <a:off x="2756258" y="1756433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২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38085A-2F69-4FFD-A3C6-F5F5CC3D29DE}"/>
                </a:ext>
              </a:extLst>
            </p:cNvPr>
            <p:cNvSpPr txBox="1"/>
            <p:nvPr/>
          </p:nvSpPr>
          <p:spPr>
            <a:xfrm>
              <a:off x="1619792" y="403937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3D5FB6-468C-4D6B-8FC6-3F12983F0652}"/>
                </a:ext>
              </a:extLst>
            </p:cNvPr>
            <p:cNvSpPr txBox="1"/>
            <p:nvPr/>
          </p:nvSpPr>
          <p:spPr>
            <a:xfrm>
              <a:off x="2483634" y="4747828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৪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3B5940-501F-40D7-AF40-304CE78438F0}"/>
                </a:ext>
              </a:extLst>
            </p:cNvPr>
            <p:cNvSpPr txBox="1"/>
            <p:nvPr/>
          </p:nvSpPr>
          <p:spPr>
            <a:xfrm rot="18141576">
              <a:off x="5903448" y="10947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৬</a:t>
              </a:r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6AF-A5BD-4243-AB3B-4459B5EC05C9}"/>
                </a:ext>
              </a:extLst>
            </p:cNvPr>
            <p:cNvSpPr txBox="1"/>
            <p:nvPr/>
          </p:nvSpPr>
          <p:spPr>
            <a:xfrm rot="17524520">
              <a:off x="5843444" y="600298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৭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0CE91-434B-4D01-A3CB-F8E830CBA623}"/>
                </a:ext>
              </a:extLst>
            </p:cNvPr>
            <p:cNvSpPr txBox="1"/>
            <p:nvPr/>
          </p:nvSpPr>
          <p:spPr>
            <a:xfrm>
              <a:off x="3819700" y="5107074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৮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4CAC61-84D9-4929-9852-2BEBB3AF84B4}"/>
                </a:ext>
              </a:extLst>
            </p:cNvPr>
            <p:cNvSpPr txBox="1"/>
            <p:nvPr/>
          </p:nvSpPr>
          <p:spPr>
            <a:xfrm>
              <a:off x="2934482" y="3927806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৯</a:t>
              </a:r>
              <a:endParaRPr lang="en-US" sz="2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5E575D-90F1-4853-BA67-C9BB696E2211}"/>
                </a:ext>
              </a:extLst>
            </p:cNvPr>
            <p:cNvSpPr txBox="1"/>
            <p:nvPr/>
          </p:nvSpPr>
          <p:spPr>
            <a:xfrm rot="18869111">
              <a:off x="7102111" y="91686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61D4ED-9ECD-4617-985C-BC9D3E455AC1}"/>
                </a:ext>
              </a:extLst>
            </p:cNvPr>
            <p:cNvSpPr txBox="1"/>
            <p:nvPr/>
          </p:nvSpPr>
          <p:spPr>
            <a:xfrm rot="19046057">
              <a:off x="8032393" y="218665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B0F0"/>
                  </a:solidFill>
                </a:rPr>
                <a:t>৫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B1F47F-2AF2-4D84-9EB8-80E6526B5E07}"/>
                </a:ext>
              </a:extLst>
            </p:cNvPr>
            <p:cNvSpPr txBox="1"/>
            <p:nvPr/>
          </p:nvSpPr>
          <p:spPr>
            <a:xfrm>
              <a:off x="2956016" y="209112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৫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72BF88-0CA3-4BA2-97BF-0BAF22C86457}"/>
                </a:ext>
              </a:extLst>
            </p:cNvPr>
            <p:cNvSpPr txBox="1"/>
            <p:nvPr/>
          </p:nvSpPr>
          <p:spPr>
            <a:xfrm rot="19809287">
              <a:off x="9219291" y="1438252"/>
              <a:ext cx="236283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b="1" dirty="0">
                  <a:solidFill>
                    <a:schemeClr val="accent2">
                      <a:lumMod val="75000"/>
                    </a:schemeClr>
                  </a:solidFill>
                </a:rPr>
                <a:t>৭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272359-1C06-4D2C-BAA3-7021C91AC8E4}"/>
                </a:ext>
              </a:extLst>
            </p:cNvPr>
            <p:cNvSpPr txBox="1"/>
            <p:nvPr/>
          </p:nvSpPr>
          <p:spPr>
            <a:xfrm rot="19364706">
              <a:off x="7710943" y="110152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ঈ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39F390-9A49-49AE-8BBC-F201C9D4CE0A}"/>
                </a:ext>
              </a:extLst>
            </p:cNvPr>
            <p:cNvSpPr txBox="1"/>
            <p:nvPr/>
          </p:nvSpPr>
          <p:spPr>
            <a:xfrm rot="18662358">
              <a:off x="8979429" y="3989229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75000"/>
                    </a:schemeClr>
                  </a:solidFill>
                </a:rPr>
                <a:t>ড়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2F0A7-A2A8-4BD8-83E3-EAE1D282F88E}"/>
                </a:ext>
              </a:extLst>
            </p:cNvPr>
            <p:cNvSpPr txBox="1"/>
            <p:nvPr/>
          </p:nvSpPr>
          <p:spPr>
            <a:xfrm rot="18362950">
              <a:off x="8902880" y="337190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</a:rPr>
                <a:t>ন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839-F69D-47FB-B64B-9EC9E2C14F9C}"/>
                </a:ext>
              </a:extLst>
            </p:cNvPr>
            <p:cNvSpPr txBox="1"/>
            <p:nvPr/>
          </p:nvSpPr>
          <p:spPr>
            <a:xfrm rot="18910206">
              <a:off x="8460238" y="315121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accent5">
                      <a:lumMod val="75000"/>
                    </a:schemeClr>
                  </a:solidFill>
                </a:rPr>
                <a:t>ঐ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E326BE-BB64-4EA6-8004-0E00FC0EE464}"/>
                </a:ext>
              </a:extLst>
            </p:cNvPr>
            <p:cNvSpPr txBox="1"/>
            <p:nvPr/>
          </p:nvSpPr>
          <p:spPr>
            <a:xfrm rot="19118449">
              <a:off x="8909353" y="293637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rgbClr val="FFC000"/>
                  </a:solidFill>
                </a:rPr>
                <a:t>২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971872-795F-4B09-AAFC-4AAB87F3827D}"/>
                </a:ext>
              </a:extLst>
            </p:cNvPr>
            <p:cNvSpPr txBox="1"/>
            <p:nvPr/>
          </p:nvSpPr>
          <p:spPr>
            <a:xfrm>
              <a:off x="5057898" y="4801373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ও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5D0D4A-2FB3-43B7-BB09-C602565DE265}"/>
                </a:ext>
              </a:extLst>
            </p:cNvPr>
            <p:cNvSpPr txBox="1"/>
            <p:nvPr/>
          </p:nvSpPr>
          <p:spPr>
            <a:xfrm rot="19456572">
              <a:off x="10445121" y="416719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75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0A0BA-020A-4493-9F2D-F41BBB17BB00}"/>
                </a:ext>
              </a:extLst>
            </p:cNvPr>
            <p:cNvSpPr txBox="1"/>
            <p:nvPr/>
          </p:nvSpPr>
          <p:spPr>
            <a:xfrm rot="19123854">
              <a:off x="9867176" y="4470508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ত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D2DB98-A10B-409F-8F0F-8378D83E8AEC}"/>
                </a:ext>
              </a:extLst>
            </p:cNvPr>
            <p:cNvSpPr txBox="1"/>
            <p:nvPr/>
          </p:nvSpPr>
          <p:spPr>
            <a:xfrm rot="20226579">
              <a:off x="9711728" y="356692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rgbClr val="7030A0"/>
                  </a:solidFill>
                </a:rPr>
                <a:t>ম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3B7D4F-A8AD-45A5-AB04-8C93DCFD3194}"/>
                </a:ext>
              </a:extLst>
            </p:cNvPr>
            <p:cNvSpPr txBox="1"/>
            <p:nvPr/>
          </p:nvSpPr>
          <p:spPr>
            <a:xfrm>
              <a:off x="8156212" y="269032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9A9712-0997-420E-8441-BFBCABDE9190}"/>
                </a:ext>
              </a:extLst>
            </p:cNvPr>
            <p:cNvSpPr txBox="1"/>
            <p:nvPr/>
          </p:nvSpPr>
          <p:spPr>
            <a:xfrm>
              <a:off x="11042750" y="46167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ঈ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B04C47-579D-4F41-A756-08CC0726CAEC}"/>
                </a:ext>
              </a:extLst>
            </p:cNvPr>
            <p:cNvSpPr txBox="1"/>
            <p:nvPr/>
          </p:nvSpPr>
          <p:spPr>
            <a:xfrm rot="20177888">
              <a:off x="11152371" y="282751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ঢ়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81D9FC-CFAE-47A4-8455-FD01282BEC44}"/>
                </a:ext>
              </a:extLst>
            </p:cNvPr>
            <p:cNvSpPr txBox="1"/>
            <p:nvPr/>
          </p:nvSpPr>
          <p:spPr>
            <a:xfrm rot="21436458">
              <a:off x="11433892" y="436272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স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F1835-3C80-4736-B4F8-FEF0B6028DDF}"/>
                </a:ext>
              </a:extLst>
            </p:cNvPr>
            <p:cNvSpPr/>
            <p:nvPr/>
          </p:nvSpPr>
          <p:spPr>
            <a:xfrm rot="20143047">
              <a:off x="10765406" y="2318295"/>
              <a:ext cx="348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ভ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5E39C9-25C2-43EA-8A86-D2857F1BA7BB}"/>
                </a:ext>
              </a:extLst>
            </p:cNvPr>
            <p:cNvSpPr txBox="1"/>
            <p:nvPr/>
          </p:nvSpPr>
          <p:spPr>
            <a:xfrm rot="17909772">
              <a:off x="5168330" y="66037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ত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7A8823-F5FD-4E3D-A71E-D13FAF6BBE4D}"/>
                </a:ext>
              </a:extLst>
            </p:cNvPr>
            <p:cNvSpPr txBox="1"/>
            <p:nvPr/>
          </p:nvSpPr>
          <p:spPr>
            <a:xfrm>
              <a:off x="1345252" y="357673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B9A7-30B4-4C6D-BB35-BA8D02447DC3}"/>
              </a:ext>
            </a:extLst>
          </p:cNvPr>
          <p:cNvGrpSpPr/>
          <p:nvPr/>
        </p:nvGrpSpPr>
        <p:grpSpPr>
          <a:xfrm>
            <a:off x="1713580" y="626922"/>
            <a:ext cx="8087393" cy="3942766"/>
            <a:chOff x="1698943" y="629385"/>
            <a:chExt cx="8087393" cy="394276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C4E5663-F2B0-4D9E-B51B-7B75C80EFD26}"/>
                </a:ext>
              </a:extLst>
            </p:cNvPr>
            <p:cNvGrpSpPr/>
            <p:nvPr/>
          </p:nvGrpSpPr>
          <p:grpSpPr>
            <a:xfrm>
              <a:off x="1698943" y="2163273"/>
              <a:ext cx="5859857" cy="2408878"/>
              <a:chOff x="1922253" y="2278466"/>
              <a:chExt cx="5859857" cy="240887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A1B8B4-8E15-47F2-B129-DC4A38E6522D}"/>
                  </a:ext>
                </a:extLst>
              </p:cNvPr>
              <p:cNvSpPr txBox="1"/>
              <p:nvPr/>
            </p:nvSpPr>
            <p:spPr>
              <a:xfrm>
                <a:off x="1922253" y="2286687"/>
                <a:ext cx="1574470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</a:sp3d>
              </a:bodyPr>
              <a:lstStyle/>
              <a:p>
                <a:r>
                  <a:rPr lang="bn-IN" sz="15000" dirty="0">
                    <a:solidFill>
                      <a:srgbClr val="0070C0"/>
                    </a:solidFill>
                    <a:cs typeface="Ekushey Godhuli" panose="03080603080002020207" pitchFamily="66"/>
                  </a:rPr>
                  <a:t>ম</a:t>
                </a:r>
                <a:endParaRPr lang="en-US" sz="15000" dirty="0">
                  <a:solidFill>
                    <a:srgbClr val="0070C0"/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1B8F98-7A85-495E-835D-951C20946D3D}"/>
                  </a:ext>
                </a:extLst>
              </p:cNvPr>
              <p:cNvSpPr txBox="1"/>
              <p:nvPr/>
            </p:nvSpPr>
            <p:spPr>
              <a:xfrm>
                <a:off x="3343924" y="2280577"/>
                <a:ext cx="2638864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14300" h="10160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2">
                        <a:lumMod val="75000"/>
                      </a:schemeClr>
                    </a:solidFill>
                    <a:cs typeface="Ekushey Godhuli" panose="03080603080002020207" pitchFamily="66"/>
                  </a:rPr>
                  <a:t>জা</a:t>
                </a:r>
                <a:endParaRPr lang="en-US" sz="15000" dirty="0">
                  <a:solidFill>
                    <a:schemeClr val="accent2">
                      <a:lumMod val="75000"/>
                    </a:schemeClr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7E9EF4-17A3-4264-AA71-B03C895FBC89}"/>
                  </a:ext>
                </a:extLst>
              </p:cNvPr>
              <p:cNvSpPr txBox="1"/>
              <p:nvPr/>
            </p:nvSpPr>
            <p:spPr>
              <a:xfrm>
                <a:off x="5837347" y="2278466"/>
                <a:ext cx="1944763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  <a:bevelB w="0" h="0"/>
                </a:sp3d>
              </a:bodyPr>
              <a:lstStyle/>
              <a:p>
                <a:r>
                  <a:rPr lang="bn-IN" sz="15000" dirty="0">
                    <a:solidFill>
                      <a:schemeClr val="accent6">
                        <a:lumMod val="50000"/>
                      </a:schemeClr>
                    </a:solidFill>
                    <a:cs typeface="Ekushey Godhuli" panose="03080603080002020207" pitchFamily="66"/>
                  </a:rPr>
                  <a:t>রু</a:t>
                </a:r>
                <a:endParaRPr lang="en-US" sz="15000" dirty="0">
                  <a:solidFill>
                    <a:schemeClr val="accent6">
                      <a:lumMod val="50000"/>
                    </a:schemeClr>
                  </a:solidFill>
                  <a:cs typeface="Ekushey Godhuli" panose="03080603080002020207" pitchFamily="66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ED69CC-401F-45C1-A323-DE72DFDDAF0B}"/>
                </a:ext>
              </a:extLst>
            </p:cNvPr>
            <p:cNvSpPr txBox="1"/>
            <p:nvPr/>
          </p:nvSpPr>
          <p:spPr>
            <a:xfrm>
              <a:off x="2987407" y="168744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B8E465-B4C5-4875-9382-2367C31EF261}"/>
                </a:ext>
              </a:extLst>
            </p:cNvPr>
            <p:cNvSpPr txBox="1"/>
            <p:nvPr/>
          </p:nvSpPr>
          <p:spPr>
            <a:xfrm>
              <a:off x="3602490" y="184456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C268F-60E0-49DC-9D25-E2F30D1247DA}"/>
                </a:ext>
              </a:extLst>
            </p:cNvPr>
            <p:cNvSpPr txBox="1"/>
            <p:nvPr/>
          </p:nvSpPr>
          <p:spPr>
            <a:xfrm>
              <a:off x="4265578" y="1044410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5921C0-7431-4828-B055-781CAAF6AB56}"/>
                </a:ext>
              </a:extLst>
            </p:cNvPr>
            <p:cNvSpPr txBox="1"/>
            <p:nvPr/>
          </p:nvSpPr>
          <p:spPr>
            <a:xfrm>
              <a:off x="3631232" y="1360044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44AB9-BA59-48F5-8DA7-F991817AB0AA}"/>
                </a:ext>
              </a:extLst>
            </p:cNvPr>
            <p:cNvSpPr txBox="1"/>
            <p:nvPr/>
          </p:nvSpPr>
          <p:spPr>
            <a:xfrm rot="19872327">
              <a:off x="4784854" y="110343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11D52A-EFDA-4F31-B8EE-F73F1F4C6FF0}"/>
                </a:ext>
              </a:extLst>
            </p:cNvPr>
            <p:cNvSpPr txBox="1"/>
            <p:nvPr/>
          </p:nvSpPr>
          <p:spPr>
            <a:xfrm>
              <a:off x="5541136" y="113052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C42109-3D54-4860-8E38-1BFD039A0652}"/>
                </a:ext>
              </a:extLst>
            </p:cNvPr>
            <p:cNvSpPr txBox="1"/>
            <p:nvPr/>
          </p:nvSpPr>
          <p:spPr>
            <a:xfrm>
              <a:off x="5435187" y="8978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ACBAE3-A40E-4CA3-8C3F-EBE091A186B9}"/>
                </a:ext>
              </a:extLst>
            </p:cNvPr>
            <p:cNvSpPr txBox="1"/>
            <p:nvPr/>
          </p:nvSpPr>
          <p:spPr>
            <a:xfrm>
              <a:off x="3772679" y="1079951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62C57E-09D5-43AF-A760-963DB44C7414}"/>
                </a:ext>
              </a:extLst>
            </p:cNvPr>
            <p:cNvSpPr txBox="1"/>
            <p:nvPr/>
          </p:nvSpPr>
          <p:spPr>
            <a:xfrm>
              <a:off x="4772827" y="143503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684DD-57EA-4ACC-A220-D181F69D4376}"/>
                </a:ext>
              </a:extLst>
            </p:cNvPr>
            <p:cNvSpPr txBox="1"/>
            <p:nvPr/>
          </p:nvSpPr>
          <p:spPr>
            <a:xfrm rot="11815251">
              <a:off x="3784838" y="15866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DEBACA-E09D-4DF7-BF4E-5DEC4044287D}"/>
                </a:ext>
              </a:extLst>
            </p:cNvPr>
            <p:cNvSpPr txBox="1"/>
            <p:nvPr/>
          </p:nvSpPr>
          <p:spPr>
            <a:xfrm>
              <a:off x="4975458" y="1948375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CF785B-8BDF-4732-8BC9-6CCC57224406}"/>
                </a:ext>
              </a:extLst>
            </p:cNvPr>
            <p:cNvSpPr txBox="1"/>
            <p:nvPr/>
          </p:nvSpPr>
          <p:spPr>
            <a:xfrm>
              <a:off x="5991526" y="6555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BA8A66-3CB6-446B-97F6-23C2E3EC7750}"/>
                </a:ext>
              </a:extLst>
            </p:cNvPr>
            <p:cNvSpPr txBox="1"/>
            <p:nvPr/>
          </p:nvSpPr>
          <p:spPr>
            <a:xfrm>
              <a:off x="3965298" y="140625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5856BC-90FB-455D-B0B6-C940113D7B48}"/>
                </a:ext>
              </a:extLst>
            </p:cNvPr>
            <p:cNvSpPr txBox="1"/>
            <p:nvPr/>
          </p:nvSpPr>
          <p:spPr>
            <a:xfrm>
              <a:off x="5318028" y="62938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F26006-AC16-43A1-9C44-7652953B652B}"/>
                </a:ext>
              </a:extLst>
            </p:cNvPr>
            <p:cNvSpPr txBox="1"/>
            <p:nvPr/>
          </p:nvSpPr>
          <p:spPr>
            <a:xfrm>
              <a:off x="5248136" y="1299987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5BAE77-52A4-4A70-AF5F-9D3159667A47}"/>
                </a:ext>
              </a:extLst>
            </p:cNvPr>
            <p:cNvSpPr txBox="1"/>
            <p:nvPr/>
          </p:nvSpPr>
          <p:spPr>
            <a:xfrm>
              <a:off x="4458919" y="170160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90F968-2BBB-4B20-B5C3-ABF38696F06F}"/>
                </a:ext>
              </a:extLst>
            </p:cNvPr>
            <p:cNvSpPr txBox="1"/>
            <p:nvPr/>
          </p:nvSpPr>
          <p:spPr>
            <a:xfrm>
              <a:off x="5317472" y="181533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A9FCB2-6026-4084-B83E-98282DDD5FB2}"/>
                </a:ext>
              </a:extLst>
            </p:cNvPr>
            <p:cNvSpPr txBox="1"/>
            <p:nvPr/>
          </p:nvSpPr>
          <p:spPr>
            <a:xfrm>
              <a:off x="4269255" y="79218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F1332F-D173-4A77-BD65-230E4A20046F}"/>
                </a:ext>
              </a:extLst>
            </p:cNvPr>
            <p:cNvSpPr txBox="1"/>
            <p:nvPr/>
          </p:nvSpPr>
          <p:spPr>
            <a:xfrm>
              <a:off x="4830636" y="7676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A3AFD7-A784-4FC8-863D-FF16426CE826}"/>
                </a:ext>
              </a:extLst>
            </p:cNvPr>
            <p:cNvSpPr txBox="1"/>
            <p:nvPr/>
          </p:nvSpPr>
          <p:spPr>
            <a:xfrm rot="18869111">
              <a:off x="8029398" y="1523862"/>
              <a:ext cx="35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3A66BC-601F-4CF5-8C09-521BEE28C64A}"/>
                </a:ext>
              </a:extLst>
            </p:cNvPr>
            <p:cNvSpPr txBox="1"/>
            <p:nvPr/>
          </p:nvSpPr>
          <p:spPr>
            <a:xfrm rot="18869111">
              <a:off x="8926399" y="20430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621F4FA-A9EB-40B7-82A7-9C65F900632D}"/>
                </a:ext>
              </a:extLst>
            </p:cNvPr>
            <p:cNvSpPr txBox="1"/>
            <p:nvPr/>
          </p:nvSpPr>
          <p:spPr>
            <a:xfrm rot="18869111">
              <a:off x="8073633" y="229216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7ACDFD-AF20-4B68-BEC2-9977D3A4844D}"/>
                </a:ext>
              </a:extLst>
            </p:cNvPr>
            <p:cNvSpPr txBox="1"/>
            <p:nvPr/>
          </p:nvSpPr>
          <p:spPr>
            <a:xfrm rot="18869111">
              <a:off x="8540875" y="1505123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292EE18-74FA-4291-9466-0B6BB760B659}"/>
                </a:ext>
              </a:extLst>
            </p:cNvPr>
            <p:cNvSpPr txBox="1"/>
            <p:nvPr/>
          </p:nvSpPr>
          <p:spPr>
            <a:xfrm rot="18987412">
              <a:off x="9011112" y="302346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55D2A2-CEF8-46D8-B253-A4A0912EE9CC}"/>
                </a:ext>
              </a:extLst>
            </p:cNvPr>
            <p:cNvSpPr txBox="1"/>
            <p:nvPr/>
          </p:nvSpPr>
          <p:spPr>
            <a:xfrm rot="18987412">
              <a:off x="8434574" y="273445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3A0C606-6720-41C1-B827-3E23D04C9B21}"/>
                </a:ext>
              </a:extLst>
            </p:cNvPr>
            <p:cNvSpPr txBox="1"/>
            <p:nvPr/>
          </p:nvSpPr>
          <p:spPr>
            <a:xfrm rot="18987412">
              <a:off x="8956496" y="2343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9377DCD-0203-49EB-9CA3-E4586AA0CB56}"/>
                </a:ext>
              </a:extLst>
            </p:cNvPr>
            <p:cNvSpPr txBox="1"/>
            <p:nvPr/>
          </p:nvSpPr>
          <p:spPr>
            <a:xfrm rot="18987412">
              <a:off x="9130940" y="181725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8B9AD2-456F-4F6F-B756-DA13E13CE325}"/>
                </a:ext>
              </a:extLst>
            </p:cNvPr>
            <p:cNvSpPr txBox="1"/>
            <p:nvPr/>
          </p:nvSpPr>
          <p:spPr>
            <a:xfrm rot="19637553">
              <a:off x="7575320" y="131820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AAFFE5-6937-4E7E-B6B4-CFE4F8E00EA1}"/>
                </a:ext>
              </a:extLst>
            </p:cNvPr>
            <p:cNvSpPr txBox="1"/>
            <p:nvPr/>
          </p:nvSpPr>
          <p:spPr>
            <a:xfrm rot="19637553">
              <a:off x="8686686" y="190709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A1EF92-CBC6-49EA-88CC-A4517F1225AF}"/>
                </a:ext>
              </a:extLst>
            </p:cNvPr>
            <p:cNvSpPr txBox="1"/>
            <p:nvPr/>
          </p:nvSpPr>
          <p:spPr>
            <a:xfrm rot="19637553">
              <a:off x="7967886" y="182933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6EF91-B7E8-49EA-8CAF-B6589004CA5D}"/>
                </a:ext>
              </a:extLst>
            </p:cNvPr>
            <p:cNvSpPr txBox="1"/>
            <p:nvPr/>
          </p:nvSpPr>
          <p:spPr>
            <a:xfrm rot="19637553">
              <a:off x="8653890" y="297705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1B8F7C1-71DD-424E-81C6-1B24C439B12E}"/>
                </a:ext>
              </a:extLst>
            </p:cNvPr>
            <p:cNvSpPr txBox="1"/>
            <p:nvPr/>
          </p:nvSpPr>
          <p:spPr>
            <a:xfrm rot="18240984">
              <a:off x="8216250" y="2803291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0C4635-46FB-4BAD-9A98-36A8420AE5D4}"/>
                </a:ext>
              </a:extLst>
            </p:cNvPr>
            <p:cNvSpPr txBox="1"/>
            <p:nvPr/>
          </p:nvSpPr>
          <p:spPr>
            <a:xfrm rot="19444991">
              <a:off x="9171040" y="1541702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961BFC-E04B-496D-9EAA-1ABF9D93E2F5}"/>
                </a:ext>
              </a:extLst>
            </p:cNvPr>
            <p:cNvSpPr txBox="1"/>
            <p:nvPr/>
          </p:nvSpPr>
          <p:spPr>
            <a:xfrm rot="18240984">
              <a:off x="7310009" y="962175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C27E57-518C-4B2D-8236-9BD6A339A970}"/>
                </a:ext>
              </a:extLst>
            </p:cNvPr>
            <p:cNvSpPr txBox="1"/>
            <p:nvPr/>
          </p:nvSpPr>
          <p:spPr>
            <a:xfrm rot="18240984">
              <a:off x="9096715" y="2656634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4CDF4D-5051-4685-BEAD-DBFF9D46940A}"/>
                </a:ext>
              </a:extLst>
            </p:cNvPr>
            <p:cNvSpPr txBox="1"/>
            <p:nvPr/>
          </p:nvSpPr>
          <p:spPr>
            <a:xfrm rot="20030530">
              <a:off x="9037904" y="351172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C00000"/>
                  </a:solidFill>
                </a:rPr>
                <a:t>ষ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A48AE9-F7A4-4418-8ECF-1806CFA9C0B4}"/>
                </a:ext>
              </a:extLst>
            </p:cNvPr>
            <p:cNvSpPr txBox="1"/>
            <p:nvPr/>
          </p:nvSpPr>
          <p:spPr>
            <a:xfrm rot="19029760">
              <a:off x="9420530" y="258196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শ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2DAE0-793C-4E54-A472-C9185F4553B1}"/>
                </a:ext>
              </a:extLst>
            </p:cNvPr>
            <p:cNvSpPr txBox="1"/>
            <p:nvPr/>
          </p:nvSpPr>
          <p:spPr>
            <a:xfrm rot="19181606">
              <a:off x="8662046" y="258613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C974303-B219-4449-8CC7-C42348639E01}"/>
              </a:ext>
            </a:extLst>
          </p:cNvPr>
          <p:cNvSpPr txBox="1"/>
          <p:nvPr/>
        </p:nvSpPr>
        <p:spPr>
          <a:xfrm>
            <a:off x="1408306" y="419722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9B08AF-A37B-4C6B-A4AB-FFC659EF7CA1}"/>
              </a:ext>
            </a:extLst>
          </p:cNvPr>
          <p:cNvSpPr txBox="1"/>
          <p:nvPr/>
        </p:nvSpPr>
        <p:spPr>
          <a:xfrm>
            <a:off x="1556274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B91138B-93F1-4F74-82BA-9B14E8EC0C31}"/>
              </a:ext>
            </a:extLst>
          </p:cNvPr>
          <p:cNvSpPr txBox="1"/>
          <p:nvPr/>
        </p:nvSpPr>
        <p:spPr>
          <a:xfrm>
            <a:off x="3015906" y="31451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3B31638-BC95-41A8-9B29-2B51B8A790D7}"/>
              </a:ext>
            </a:extLst>
          </p:cNvPr>
          <p:cNvSpPr txBox="1"/>
          <p:nvPr/>
        </p:nvSpPr>
        <p:spPr>
          <a:xfrm>
            <a:off x="4802663" y="318163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শ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ED2ABAC-071F-4054-9CB5-F4ECD05080D9}"/>
              </a:ext>
            </a:extLst>
          </p:cNvPr>
          <p:cNvSpPr txBox="1"/>
          <p:nvPr/>
        </p:nvSpPr>
        <p:spPr>
          <a:xfrm>
            <a:off x="4848377" y="267315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222729D-DA0E-40A5-8D52-30A58358B3C6}"/>
              </a:ext>
            </a:extLst>
          </p:cNvPr>
          <p:cNvSpPr txBox="1"/>
          <p:nvPr/>
        </p:nvSpPr>
        <p:spPr>
          <a:xfrm>
            <a:off x="5034580" y="3651019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C8752E7-6C77-4FDD-8371-7046D43F8C20}"/>
              </a:ext>
            </a:extLst>
          </p:cNvPr>
          <p:cNvSpPr txBox="1"/>
          <p:nvPr/>
        </p:nvSpPr>
        <p:spPr>
          <a:xfrm>
            <a:off x="2457003" y="3682264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6CD8C0-DFAC-4B25-A954-39795B7D576B}"/>
              </a:ext>
            </a:extLst>
          </p:cNvPr>
          <p:cNvSpPr txBox="1"/>
          <p:nvPr/>
        </p:nvSpPr>
        <p:spPr>
          <a:xfrm rot="1258261">
            <a:off x="2968820" y="2748067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অ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52CC9-FEA9-4AAC-9A53-2E7750B258E3}"/>
              </a:ext>
            </a:extLst>
          </p:cNvPr>
          <p:cNvSpPr txBox="1"/>
          <p:nvPr/>
        </p:nvSpPr>
        <p:spPr>
          <a:xfrm>
            <a:off x="2500815" y="5638677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ম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92A4D6-4249-4331-9DB3-489BD6165840}"/>
              </a:ext>
            </a:extLst>
          </p:cNvPr>
          <p:cNvSpPr txBox="1"/>
          <p:nvPr/>
        </p:nvSpPr>
        <p:spPr>
          <a:xfrm>
            <a:off x="4665776" y="520648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গ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1C422A2-B688-4824-9739-F2A77B33D319}"/>
              </a:ext>
            </a:extLst>
          </p:cNvPr>
          <p:cNvSpPr txBox="1"/>
          <p:nvPr/>
        </p:nvSpPr>
        <p:spPr>
          <a:xfrm>
            <a:off x="1977973" y="50141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খ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BDDCC8B-EC1D-42CD-BC79-67D5AFC97CA0}"/>
              </a:ext>
            </a:extLst>
          </p:cNvPr>
          <p:cNvSpPr txBox="1"/>
          <p:nvPr/>
        </p:nvSpPr>
        <p:spPr>
          <a:xfrm>
            <a:off x="3338809" y="5509616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ক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A2ADB0-F2A7-4DDC-8772-39A5F62C7E30}"/>
              </a:ext>
            </a:extLst>
          </p:cNvPr>
          <p:cNvSpPr txBox="1"/>
          <p:nvPr/>
        </p:nvSpPr>
        <p:spPr>
          <a:xfrm>
            <a:off x="4760516" y="6004683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অ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0010750-7BEB-4CE4-BF47-C6B5C4BB4BAE}"/>
              </a:ext>
            </a:extLst>
          </p:cNvPr>
          <p:cNvSpPr txBox="1"/>
          <p:nvPr/>
        </p:nvSpPr>
        <p:spPr>
          <a:xfrm>
            <a:off x="6139007" y="589471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জ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B1BC5D8-E128-4C33-83D5-608041F4F7AA}"/>
              </a:ext>
            </a:extLst>
          </p:cNvPr>
          <p:cNvSpPr txBox="1"/>
          <p:nvPr/>
        </p:nvSpPr>
        <p:spPr>
          <a:xfrm>
            <a:off x="3064684" y="6004683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ন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EEBA47-8571-46F4-A0A0-E5595E7E97C7}"/>
              </a:ext>
            </a:extLst>
          </p:cNvPr>
          <p:cNvSpPr txBox="1"/>
          <p:nvPr/>
        </p:nvSpPr>
        <p:spPr>
          <a:xfrm>
            <a:off x="2390038" y="6187098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ল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D760929-32D7-4F77-8EDB-570EB976FF5C}"/>
              </a:ext>
            </a:extLst>
          </p:cNvPr>
          <p:cNvSpPr txBox="1"/>
          <p:nvPr/>
        </p:nvSpPr>
        <p:spPr>
          <a:xfrm>
            <a:off x="3997617" y="620320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ঈ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FDFC77-31AA-4F89-86E7-2D22FFDC6939}"/>
              </a:ext>
            </a:extLst>
          </p:cNvPr>
          <p:cNvSpPr txBox="1"/>
          <p:nvPr/>
        </p:nvSpPr>
        <p:spPr>
          <a:xfrm>
            <a:off x="4137991" y="5560400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স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E2BA566-2329-414E-B26E-5DE07853C404}"/>
              </a:ext>
            </a:extLst>
          </p:cNvPr>
          <p:cNvSpPr txBox="1"/>
          <p:nvPr/>
        </p:nvSpPr>
        <p:spPr>
          <a:xfrm>
            <a:off x="5378173" y="5509616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ত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6DE67F-919E-41CF-B9C5-353A6BA1D84D}"/>
              </a:ext>
            </a:extLst>
          </p:cNvPr>
          <p:cNvSpPr txBox="1"/>
          <p:nvPr/>
        </p:nvSpPr>
        <p:spPr>
          <a:xfrm>
            <a:off x="5577754" y="6159276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ট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F52D8E8-AEC0-455F-8FBC-2180B7AFE6E6}"/>
              </a:ext>
            </a:extLst>
          </p:cNvPr>
          <p:cNvSpPr txBox="1"/>
          <p:nvPr/>
        </p:nvSpPr>
        <p:spPr>
          <a:xfrm>
            <a:off x="1877562" y="5751035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প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D769CA-EB8C-4A5B-A97C-D52307BF4899}"/>
              </a:ext>
            </a:extLst>
          </p:cNvPr>
          <p:cNvSpPr txBox="1"/>
          <p:nvPr/>
        </p:nvSpPr>
        <p:spPr>
          <a:xfrm>
            <a:off x="6746621" y="6203202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ফ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83B54-27AF-4360-AC3C-8C3CA913DE55}"/>
              </a:ext>
            </a:extLst>
          </p:cNvPr>
          <p:cNvSpPr txBox="1"/>
          <p:nvPr/>
        </p:nvSpPr>
        <p:spPr>
          <a:xfrm>
            <a:off x="10572820" y="578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Bengali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A5E9F3-7E09-42D3-8CA1-FF1439470325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39939A9-E079-4808-B921-747E7C0F48E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Arrow: Left 145">
              <a:extLst>
                <a:ext uri="{FF2B5EF4-FFF2-40B4-BE49-F238E27FC236}">
                  <a16:creationId xmlns:a16="http://schemas.microsoft.com/office/drawing/2014/main" id="{97376D7B-44BF-4E25-AECC-813FA25A93C2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7290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97088" y="333051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common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Body parts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33A2A564-820A-4904-B572-79E5D9A3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73372"/>
            <a:ext cx="1756651" cy="254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24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1503005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41464FB-7164-4F3E-A889-668CAC0E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" y="371674"/>
            <a:ext cx="2474787" cy="2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2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74172" y="284310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8797360" y="2226906"/>
            <a:ext cx="3394640" cy="43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9226475" y="4773823"/>
            <a:ext cx="1717587" cy="1915851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857646" y="1545013"/>
            <a:ext cx="4552908" cy="1451914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Lessons</a:t>
            </a: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961955" y="3307218"/>
            <a:ext cx="4589111" cy="1756155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Games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D5AF23-60EE-45F0-8DC3-FC624B9657F0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21" y="2005239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95" y="397431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4465925" y="3684070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11" y="1773888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04" y="3821384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1A7B8-516B-4720-A26B-672ADFBE6F7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32D495-BB23-43BC-A0D3-780C2CD6D91F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9838FE60-81E0-451C-8349-4FFEFEDB6B1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984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74172" y="1002770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8797360" y="1527108"/>
            <a:ext cx="3394640" cy="43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9226475" y="4074025"/>
            <a:ext cx="1717587" cy="1915851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141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E00B11-F894-48A5-BA91-7C313E33632C}"/>
              </a:ext>
            </a:extLst>
          </p:cNvPr>
          <p:cNvGrpSpPr/>
          <p:nvPr/>
        </p:nvGrpSpPr>
        <p:grpSpPr>
          <a:xfrm>
            <a:off x="3764348" y="238446"/>
            <a:ext cx="4552908" cy="1697221"/>
            <a:chOff x="3805071" y="1944791"/>
            <a:chExt cx="4552908" cy="1451914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croll: Horizontal 11">
              <a:extLst>
                <a:ext uri="{FF2B5EF4-FFF2-40B4-BE49-F238E27FC236}">
                  <a16:creationId xmlns:a16="http://schemas.microsoft.com/office/drawing/2014/main" id="{C1C1A2A0-80F8-49F9-A8AE-1260E8733FB2}"/>
                </a:ext>
              </a:extLst>
            </p:cNvPr>
            <p:cNvSpPr/>
            <p:nvPr/>
          </p:nvSpPr>
          <p:spPr>
            <a:xfrm>
              <a:off x="3805071" y="1944791"/>
              <a:ext cx="4552908" cy="1451914"/>
            </a:xfrm>
            <a:prstGeom prst="horizontalScroll">
              <a:avLst/>
            </a:prstGeom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  Lessons</a:t>
              </a:r>
            </a:p>
          </p:txBody>
        </p:sp>
        <p:pic>
          <p:nvPicPr>
            <p:cNvPr id="1026" name="Picture 2" descr="Book | Free Stock Photo | Illustration of an open book | # 14392">
              <a:extLst>
                <a:ext uri="{FF2B5EF4-FFF2-40B4-BE49-F238E27FC236}">
                  <a16:creationId xmlns:a16="http://schemas.microsoft.com/office/drawing/2014/main" id="{C0BAD164-8FBE-44CB-8EFC-D445B1D8D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977" y="2348847"/>
              <a:ext cx="1262743" cy="61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encil | Free Stock Photo | Illustration of a pencil | # 14189">
              <a:extLst>
                <a:ext uri="{FF2B5EF4-FFF2-40B4-BE49-F238E27FC236}">
                  <a16:creationId xmlns:a16="http://schemas.microsoft.com/office/drawing/2014/main" id="{A3BD5984-78E4-48B5-A7F7-99559CD19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859" y="2056511"/>
              <a:ext cx="677541" cy="84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Writing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91" y="2220035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36997" y="4558911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Pronunciation</a:t>
            </a: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076367-AF9A-4EFA-B1BC-F75283A4EEDE}"/>
              </a:ext>
            </a:extLst>
          </p:cNvPr>
          <p:cNvGrpSpPr/>
          <p:nvPr/>
        </p:nvGrpSpPr>
        <p:grpSpPr>
          <a:xfrm>
            <a:off x="742930" y="3126218"/>
            <a:ext cx="3640621" cy="3307708"/>
            <a:chOff x="1369713" y="3382658"/>
            <a:chExt cx="3556910" cy="3258089"/>
          </a:xfrm>
        </p:grpSpPr>
        <p:sp>
          <p:nvSpPr>
            <p:cNvPr id="10" name="Scroll: Horizontal 9">
              <a:extLst>
                <a:ext uri="{FF2B5EF4-FFF2-40B4-BE49-F238E27FC236}">
                  <a16:creationId xmlns:a16="http://schemas.microsoft.com/office/drawing/2014/main" id="{E104976C-3A9F-4E56-9A85-CE084AD3C74A}"/>
                </a:ext>
              </a:extLst>
            </p:cNvPr>
            <p:cNvSpPr/>
            <p:nvPr/>
          </p:nvSpPr>
          <p:spPr>
            <a:xfrm>
              <a:off x="2168281" y="3424805"/>
              <a:ext cx="1708415" cy="1441285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Grammar</a:t>
              </a:r>
            </a:p>
          </p:txBody>
        </p:sp>
        <p:pic>
          <p:nvPicPr>
            <p:cNvPr id="1030" name="Picture 6" descr="Free photo Magnifying Glass Boys Learning Observed - Max Pixel">
              <a:extLst>
                <a:ext uri="{FF2B5EF4-FFF2-40B4-BE49-F238E27FC236}">
                  <a16:creationId xmlns:a16="http://schemas.microsoft.com/office/drawing/2014/main" id="{89C4F130-83E1-4E1E-89CF-F14C902D5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00245" y="3382658"/>
              <a:ext cx="1139015" cy="144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Free photo Girl Football Fun Kid Soccer Ball Playing Happy - Max Pixel">
              <a:extLst>
                <a:ext uri="{FF2B5EF4-FFF2-40B4-BE49-F238E27FC236}">
                  <a16:creationId xmlns:a16="http://schemas.microsoft.com/office/drawing/2014/main" id="{D73383E1-A802-4D4B-B549-75AA92102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667" y="4118191"/>
              <a:ext cx="1954956" cy="2522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e eating banana | Free SVG">
              <a:extLst>
                <a:ext uri="{FF2B5EF4-FFF2-40B4-BE49-F238E27FC236}">
                  <a16:creationId xmlns:a16="http://schemas.microsoft.com/office/drawing/2014/main" id="{3DDC2DCC-6FBC-4F29-A4E7-E2A0D7FB3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713" y="4076043"/>
              <a:ext cx="1762436" cy="16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2038D-0383-4DA6-AE01-4C5B4F6CD63C}"/>
              </a:ext>
            </a:extLst>
          </p:cNvPr>
          <p:cNvGrpSpPr/>
          <p:nvPr/>
        </p:nvGrpSpPr>
        <p:grpSpPr>
          <a:xfrm>
            <a:off x="8511867" y="2712763"/>
            <a:ext cx="3078195" cy="2787143"/>
            <a:chOff x="8029920" y="2599087"/>
            <a:chExt cx="3078195" cy="2787143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9AE4200E-E4BF-48A7-BCC8-A6DDD7E07E49}"/>
                </a:ext>
              </a:extLst>
            </p:cNvPr>
            <p:cNvSpPr/>
            <p:nvPr/>
          </p:nvSpPr>
          <p:spPr>
            <a:xfrm>
              <a:off x="8745905" y="3168992"/>
              <a:ext cx="1934535" cy="1496660"/>
            </a:xfrm>
            <a:prstGeom prst="horizontalScroll">
              <a:avLst>
                <a:gd name="adj" fmla="val 11987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  <a:r>
                <a:rPr lang="en-US" sz="24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1042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8057ADF0-7FB8-4045-A1AF-1B689B1F0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162085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Farm Piggy Field - Free vector graphic on Pixabay">
              <a:extLst>
                <a:ext uri="{FF2B5EF4-FFF2-40B4-BE49-F238E27FC236}">
                  <a16:creationId xmlns:a16="http://schemas.microsoft.com/office/drawing/2014/main" id="{59AF3180-E976-437C-AC29-F4AC6D45C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Gray Bull Horns - Free vector graphic on Pixabay">
              <a:extLst>
                <a:ext uri="{FF2B5EF4-FFF2-40B4-BE49-F238E27FC236}">
                  <a16:creationId xmlns:a16="http://schemas.microsoft.com/office/drawing/2014/main" id="{B7A4BD44-2BA1-4D47-B454-A0E002430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9461" y="3914289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4A983F61-00CB-4FD6-92BB-97B7BCC40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CBF4D3-F10C-46CA-8A27-3E5B2AE353B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870713-5329-45D3-A332-CAD5FA9E0FA1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6E08C7A5-A08D-4003-B359-57C5B885BF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5690993A-1C69-40F0-95F9-0037B439D1F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0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E00B11-F894-48A5-BA91-7C313E33632C}"/>
              </a:ext>
            </a:extLst>
          </p:cNvPr>
          <p:cNvGrpSpPr/>
          <p:nvPr/>
        </p:nvGrpSpPr>
        <p:grpSpPr>
          <a:xfrm>
            <a:off x="3764348" y="238446"/>
            <a:ext cx="4552908" cy="1697221"/>
            <a:chOff x="3805071" y="1944791"/>
            <a:chExt cx="4552908" cy="1451914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croll: Horizontal 11">
              <a:extLst>
                <a:ext uri="{FF2B5EF4-FFF2-40B4-BE49-F238E27FC236}">
                  <a16:creationId xmlns:a16="http://schemas.microsoft.com/office/drawing/2014/main" id="{C1C1A2A0-80F8-49F9-A8AE-1260E8733FB2}"/>
                </a:ext>
              </a:extLst>
            </p:cNvPr>
            <p:cNvSpPr/>
            <p:nvPr/>
          </p:nvSpPr>
          <p:spPr>
            <a:xfrm>
              <a:off x="3805071" y="1944791"/>
              <a:ext cx="4552908" cy="1451914"/>
            </a:xfrm>
            <a:prstGeom prst="horizontalScroll">
              <a:avLst/>
            </a:prstGeom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  Lessons</a:t>
              </a:r>
            </a:p>
          </p:txBody>
        </p:sp>
        <p:pic>
          <p:nvPicPr>
            <p:cNvPr id="1026" name="Picture 2" descr="Book | Free Stock Photo | Illustration of an open book | # 14392">
              <a:extLst>
                <a:ext uri="{FF2B5EF4-FFF2-40B4-BE49-F238E27FC236}">
                  <a16:creationId xmlns:a16="http://schemas.microsoft.com/office/drawing/2014/main" id="{C0BAD164-8FBE-44CB-8EFC-D445B1D8D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977" y="2348847"/>
              <a:ext cx="1262743" cy="61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encil | Free Stock Photo | Illustration of a pencil | # 14189">
              <a:extLst>
                <a:ext uri="{FF2B5EF4-FFF2-40B4-BE49-F238E27FC236}">
                  <a16:creationId xmlns:a16="http://schemas.microsoft.com/office/drawing/2014/main" id="{A3BD5984-78E4-48B5-A7F7-99559CD19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859" y="2056511"/>
              <a:ext cx="677541" cy="84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Writing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91" y="2220035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36997" y="4558911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Pronunciation</a:t>
            </a: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076367-AF9A-4EFA-B1BC-F75283A4EEDE}"/>
              </a:ext>
            </a:extLst>
          </p:cNvPr>
          <p:cNvGrpSpPr/>
          <p:nvPr/>
        </p:nvGrpSpPr>
        <p:grpSpPr>
          <a:xfrm>
            <a:off x="742930" y="3126218"/>
            <a:ext cx="3640621" cy="3307708"/>
            <a:chOff x="1369713" y="3382658"/>
            <a:chExt cx="3556910" cy="3258089"/>
          </a:xfrm>
        </p:grpSpPr>
        <p:sp>
          <p:nvSpPr>
            <p:cNvPr id="10" name="Scroll: Horizontal 9">
              <a:extLst>
                <a:ext uri="{FF2B5EF4-FFF2-40B4-BE49-F238E27FC236}">
                  <a16:creationId xmlns:a16="http://schemas.microsoft.com/office/drawing/2014/main" id="{E104976C-3A9F-4E56-9A85-CE084AD3C74A}"/>
                </a:ext>
              </a:extLst>
            </p:cNvPr>
            <p:cNvSpPr/>
            <p:nvPr/>
          </p:nvSpPr>
          <p:spPr>
            <a:xfrm>
              <a:off x="2168281" y="3424805"/>
              <a:ext cx="1708415" cy="1441285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Grammar</a:t>
              </a:r>
            </a:p>
          </p:txBody>
        </p:sp>
        <p:pic>
          <p:nvPicPr>
            <p:cNvPr id="1030" name="Picture 6" descr="Free photo Magnifying Glass Boys Learning Observed - Max Pixel">
              <a:extLst>
                <a:ext uri="{FF2B5EF4-FFF2-40B4-BE49-F238E27FC236}">
                  <a16:creationId xmlns:a16="http://schemas.microsoft.com/office/drawing/2014/main" id="{89C4F130-83E1-4E1E-89CF-F14C902D5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00245" y="3382658"/>
              <a:ext cx="1139015" cy="144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Free photo Girl Football Fun Kid Soccer Ball Playing Happy - Max Pixel">
              <a:extLst>
                <a:ext uri="{FF2B5EF4-FFF2-40B4-BE49-F238E27FC236}">
                  <a16:creationId xmlns:a16="http://schemas.microsoft.com/office/drawing/2014/main" id="{D73383E1-A802-4D4B-B549-75AA92102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667" y="4118191"/>
              <a:ext cx="1954956" cy="2522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e eating banana | Free SVG">
              <a:extLst>
                <a:ext uri="{FF2B5EF4-FFF2-40B4-BE49-F238E27FC236}">
                  <a16:creationId xmlns:a16="http://schemas.microsoft.com/office/drawing/2014/main" id="{3DDC2DCC-6FBC-4F29-A4E7-E2A0D7FB3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713" y="4076043"/>
              <a:ext cx="1762436" cy="16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C2038D-0383-4DA6-AE01-4C5B4F6CD63C}"/>
              </a:ext>
            </a:extLst>
          </p:cNvPr>
          <p:cNvGrpSpPr/>
          <p:nvPr/>
        </p:nvGrpSpPr>
        <p:grpSpPr>
          <a:xfrm>
            <a:off x="8511867" y="2712763"/>
            <a:ext cx="3078195" cy="2787143"/>
            <a:chOff x="8029920" y="2599087"/>
            <a:chExt cx="3078195" cy="2787143"/>
          </a:xfrm>
        </p:grpSpPr>
        <p:sp>
          <p:nvSpPr>
            <p:cNvPr id="13" name="Scroll: Horizontal 12">
              <a:extLst>
                <a:ext uri="{FF2B5EF4-FFF2-40B4-BE49-F238E27FC236}">
                  <a16:creationId xmlns:a16="http://schemas.microsoft.com/office/drawing/2014/main" id="{9AE4200E-E4BF-48A7-BCC8-A6DDD7E07E49}"/>
                </a:ext>
              </a:extLst>
            </p:cNvPr>
            <p:cNvSpPr/>
            <p:nvPr/>
          </p:nvSpPr>
          <p:spPr>
            <a:xfrm>
              <a:off x="8745905" y="3168992"/>
              <a:ext cx="1934535" cy="1496660"/>
            </a:xfrm>
            <a:prstGeom prst="horizontalScroll">
              <a:avLst>
                <a:gd name="adj" fmla="val 11987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508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 </a:t>
              </a:r>
              <a:r>
                <a:rPr lang="en-US" sz="24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1042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8057ADF0-7FB8-4045-A1AF-1B689B1F0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162085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Farm Piggy Field - Free vector graphic on Pixabay">
              <a:extLst>
                <a:ext uri="{FF2B5EF4-FFF2-40B4-BE49-F238E27FC236}">
                  <a16:creationId xmlns:a16="http://schemas.microsoft.com/office/drawing/2014/main" id="{59AF3180-E976-437C-AC29-F4AC6D45C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Gray Bull Horns - Free vector graphic on Pixabay">
              <a:extLst>
                <a:ext uri="{FF2B5EF4-FFF2-40B4-BE49-F238E27FC236}">
                  <a16:creationId xmlns:a16="http://schemas.microsoft.com/office/drawing/2014/main" id="{B7A4BD44-2BA1-4D47-B454-A0E002430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9461" y="3914289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4A983F61-00CB-4FD6-92BB-97B7BCC40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CBF4D3-F10C-46CA-8A27-3E5B2AE353B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870713-5329-45D3-A332-CAD5FA9E0FA1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6E08C7A5-A08D-4003-B359-57C5B885BF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5690993A-1C69-40F0-95F9-0037B439D1F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0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28225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Reading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Letter</a:t>
            </a: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Word</a:t>
            </a: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8B3FE3-2148-4193-A4E9-91037138AF86}"/>
              </a:ext>
            </a:extLst>
          </p:cNvPr>
          <p:cNvSpPr/>
          <p:nvPr/>
        </p:nvSpPr>
        <p:spPr>
          <a:xfrm>
            <a:off x="170401" y="11447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24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99694" y="79526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Scroll: Vertical 38">
            <a:extLst>
              <a:ext uri="{FF2B5EF4-FFF2-40B4-BE49-F238E27FC236}">
                <a16:creationId xmlns:a16="http://schemas.microsoft.com/office/drawing/2014/main" id="{624DD700-2118-4ED7-9AE6-73F31B5B37A2}"/>
              </a:ext>
            </a:extLst>
          </p:cNvPr>
          <p:cNvSpPr/>
          <p:nvPr/>
        </p:nvSpPr>
        <p:spPr>
          <a:xfrm>
            <a:off x="316435" y="2557951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880506"/>
            <a:chOff x="9635881" y="-7369"/>
            <a:chExt cx="2556119" cy="1880506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63D21CD-0FAF-4D83-9815-14D2F7F15B75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8AB058-2C76-4E77-82D0-9AACBF15A097}"/>
              </a:ext>
            </a:extLst>
          </p:cNvPr>
          <p:cNvSpPr/>
          <p:nvPr/>
        </p:nvSpPr>
        <p:spPr>
          <a:xfrm>
            <a:off x="4003185" y="3295090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3BB38F0-00B9-44DE-A9BE-5973296C1FE6}"/>
              </a:ext>
            </a:extLst>
          </p:cNvPr>
          <p:cNvSpPr/>
          <p:nvPr/>
        </p:nvSpPr>
        <p:spPr>
          <a:xfrm>
            <a:off x="8240671" y="2379353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6BEE63-0824-47F9-8103-C9BE68CD5990}"/>
              </a:ext>
            </a:extLst>
          </p:cNvPr>
          <p:cNvSpPr/>
          <p:nvPr/>
        </p:nvSpPr>
        <p:spPr>
          <a:xfrm>
            <a:off x="8240671" y="328164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10ED97D-49F3-491C-92DA-78C3A8B2D465}"/>
              </a:ext>
            </a:extLst>
          </p:cNvPr>
          <p:cNvSpPr/>
          <p:nvPr/>
        </p:nvSpPr>
        <p:spPr>
          <a:xfrm>
            <a:off x="8240671" y="4183935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826F717-930D-4939-919B-0D6D073340CD}"/>
              </a:ext>
            </a:extLst>
          </p:cNvPr>
          <p:cNvSpPr/>
          <p:nvPr/>
        </p:nvSpPr>
        <p:spPr>
          <a:xfrm>
            <a:off x="8240671" y="5086226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17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61999" y="10058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Scroll: Vertical 72">
            <a:extLst>
              <a:ext uri="{FF2B5EF4-FFF2-40B4-BE49-F238E27FC236}">
                <a16:creationId xmlns:a16="http://schemas.microsoft.com/office/drawing/2014/main" id="{3B1CF7CB-57FA-4E5D-B628-AC421E03ACE3}"/>
              </a:ext>
            </a:extLst>
          </p:cNvPr>
          <p:cNvSpPr/>
          <p:nvPr/>
        </p:nvSpPr>
        <p:spPr>
          <a:xfrm>
            <a:off x="158583" y="3057446"/>
            <a:ext cx="2584450" cy="121966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Word</a:t>
            </a: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6AA8D-C15A-456E-AF56-E34B3745B8F5}"/>
              </a:ext>
            </a:extLst>
          </p:cNvPr>
          <p:cNvGrpSpPr/>
          <p:nvPr/>
        </p:nvGrpSpPr>
        <p:grpSpPr>
          <a:xfrm>
            <a:off x="9568529" y="100581"/>
            <a:ext cx="2556119" cy="1880506"/>
            <a:chOff x="9635881" y="-7369"/>
            <a:chExt cx="2556119" cy="1880506"/>
          </a:xfrm>
        </p:grpSpPr>
        <p:sp>
          <p:nvSpPr>
            <p:cNvPr id="76" name="Scroll: Horizontal 75">
              <a:extLst>
                <a:ext uri="{FF2B5EF4-FFF2-40B4-BE49-F238E27FC236}">
                  <a16:creationId xmlns:a16="http://schemas.microsoft.com/office/drawing/2014/main" id="{481D5019-5B27-40AE-BE47-61938EA3FCC5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FCB7F1-78EC-49BA-BB1A-2B4139D12F6B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2</a:t>
              </a:r>
            </a:p>
          </p:txBody>
        </p:sp>
        <p:pic>
          <p:nvPicPr>
            <p:cNvPr id="78" name="Picture 77" descr="Bookworm Book Education - Free vector graphic on Pixabay">
              <a:extLst>
                <a:ext uri="{FF2B5EF4-FFF2-40B4-BE49-F238E27FC236}">
                  <a16:creationId xmlns:a16="http://schemas.microsoft.com/office/drawing/2014/main" id="{AC8C845B-95A6-4558-8572-97CBE363A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695231"/>
            <a:ext cx="3767964" cy="5402079"/>
            <a:chOff x="3881363" y="548214"/>
            <a:chExt cx="3767964" cy="54020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bn-IN" sz="2400" b="1" dirty="0">
                  <a:solidFill>
                    <a:schemeClr val="bg1"/>
                  </a:solidFill>
                </a:rPr>
                <a:t>“</a:t>
              </a:r>
              <a:r>
                <a:rPr lang="en-US" sz="2400" b="1" dirty="0" err="1">
                  <a:solidFill>
                    <a:schemeClr val="bg1"/>
                  </a:solidFill>
                </a:rPr>
                <a:t>ও”kar</a:t>
              </a:r>
              <a:r>
                <a:rPr lang="bn-IN" sz="2400" b="1" dirty="0">
                  <a:solidFill>
                    <a:schemeClr val="bg1"/>
                  </a:solidFill>
                </a:rPr>
                <a:t>,“ঔ”</a:t>
              </a:r>
              <a:r>
                <a:rPr lang="en-US" sz="2400" b="1" dirty="0" err="1">
                  <a:solidFill>
                    <a:schemeClr val="bg1"/>
                  </a:solidFill>
                </a:rPr>
                <a:t>kar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bn-IN" sz="2400" b="1" dirty="0">
                  <a:solidFill>
                    <a:schemeClr val="bg1"/>
                  </a:solidFill>
                </a:rPr>
                <a:t>“এ</a:t>
              </a:r>
              <a:r>
                <a:rPr lang="en-US" sz="2400" b="1" dirty="0">
                  <a:solidFill>
                    <a:schemeClr val="bg1"/>
                  </a:solidFill>
                </a:rPr>
                <a:t>”</a:t>
              </a:r>
              <a:r>
                <a:rPr lang="en-US" sz="2400" b="1" dirty="0" err="1">
                  <a:solidFill>
                    <a:schemeClr val="bg1"/>
                  </a:solidFill>
                </a:rPr>
                <a:t>kar</a:t>
              </a:r>
              <a:r>
                <a:rPr lang="bn-IN" sz="2400" b="1" dirty="0">
                  <a:solidFill>
                    <a:schemeClr val="bg1"/>
                  </a:solidFill>
                </a:rPr>
                <a:t>,“ঐ”</a:t>
              </a:r>
              <a:r>
                <a:rPr lang="en-US" sz="2400" b="1" dirty="0" err="1">
                  <a:solidFill>
                    <a:schemeClr val="bg1"/>
                  </a:solidFill>
                </a:rPr>
                <a:t>kar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bn-IN" sz="2400" b="1" dirty="0">
                  <a:solidFill>
                    <a:schemeClr val="bg1"/>
                  </a:solidFill>
                </a:rPr>
                <a:t>“</a:t>
              </a:r>
              <a:r>
                <a:rPr lang="en-US" sz="2400" b="1" dirty="0" err="1">
                  <a:solidFill>
                    <a:schemeClr val="bg1"/>
                  </a:solidFill>
                </a:rPr>
                <a:t>উ”kar</a:t>
              </a:r>
              <a:r>
                <a:rPr lang="bn-IN" sz="2400" b="1" dirty="0">
                  <a:solidFill>
                    <a:schemeClr val="bg1"/>
                  </a:solidFill>
                </a:rPr>
                <a:t>,“ঊ”</a:t>
              </a:r>
              <a:r>
                <a:rPr lang="en-US" sz="2400" b="1" dirty="0" err="1">
                  <a:solidFill>
                    <a:schemeClr val="bg1"/>
                  </a:solidFill>
                </a:rPr>
                <a:t>kar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bn-IN" sz="2400" b="1" dirty="0">
                  <a:solidFill>
                    <a:schemeClr val="bg1"/>
                  </a:solidFill>
                </a:rPr>
                <a:t>“ই</a:t>
              </a:r>
              <a:r>
                <a:rPr lang="en-US" sz="2400" b="1" dirty="0">
                  <a:solidFill>
                    <a:schemeClr val="bg1"/>
                  </a:solidFill>
                </a:rPr>
                <a:t>”</a:t>
              </a:r>
              <a:r>
                <a:rPr lang="en-US" sz="2400" b="1" dirty="0" err="1">
                  <a:solidFill>
                    <a:schemeClr val="bg1"/>
                  </a:solidFill>
                </a:rPr>
                <a:t>kar</a:t>
              </a:r>
              <a:r>
                <a:rPr lang="bn-IN" sz="2400" b="1" dirty="0">
                  <a:solidFill>
                    <a:schemeClr val="bg1"/>
                  </a:solidFill>
                </a:rPr>
                <a:t>, “ঈ”</a:t>
              </a:r>
              <a:r>
                <a:rPr lang="en-US" sz="2400" b="1" dirty="0" err="1">
                  <a:solidFill>
                    <a:schemeClr val="bg1"/>
                  </a:solidFill>
                </a:rPr>
                <a:t>kar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 “</a:t>
              </a:r>
              <a:r>
                <a:rPr lang="en-US" sz="2400" b="1" dirty="0" err="1">
                  <a:solidFill>
                    <a:schemeClr val="bg1"/>
                  </a:solidFill>
                </a:rPr>
                <a:t>আ”kar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Simple words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5B832BE-7E48-489F-8614-B1B368F9D03D}"/>
                </a:ext>
              </a:extLst>
            </p:cNvPr>
            <p:cNvSpPr/>
            <p:nvPr/>
          </p:nvSpPr>
          <p:spPr>
            <a:xfrm>
              <a:off x="6464519" y="4192619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EB84A4-6722-4A4A-BBC7-1CA473642743}"/>
                </a:ext>
              </a:extLst>
            </p:cNvPr>
            <p:cNvSpPr/>
            <p:nvPr/>
          </p:nvSpPr>
          <p:spPr>
            <a:xfrm>
              <a:off x="6464519" y="3282518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B1C074D-937F-43A5-A5EB-BB98D475297C}"/>
                </a:ext>
              </a:extLst>
            </p:cNvPr>
            <p:cNvSpPr/>
            <p:nvPr/>
          </p:nvSpPr>
          <p:spPr>
            <a:xfrm>
              <a:off x="6464519" y="2372417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A896AB4-5ED9-4CF9-AF4E-FB076796EC0D}"/>
                </a:ext>
              </a:extLst>
            </p:cNvPr>
            <p:cNvSpPr/>
            <p:nvPr/>
          </p:nvSpPr>
          <p:spPr>
            <a:xfrm>
              <a:off x="6475029" y="1462316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F18FB0A-570E-409E-9BA1-DEC65F29480A}"/>
                </a:ext>
              </a:extLst>
            </p:cNvPr>
            <p:cNvSpPr/>
            <p:nvPr/>
          </p:nvSpPr>
          <p:spPr>
            <a:xfrm>
              <a:off x="6464519" y="548214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3DD4FE6-6FCE-424A-89CB-5A9D914EE36B}"/>
                </a:ext>
              </a:extLst>
            </p:cNvPr>
            <p:cNvSpPr/>
            <p:nvPr/>
          </p:nvSpPr>
          <p:spPr>
            <a:xfrm>
              <a:off x="6475029" y="5102720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2815974" cy="1695146"/>
            <a:chOff x="8916176" y="2116995"/>
            <a:chExt cx="2815974" cy="169514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“</a:t>
              </a:r>
              <a:r>
                <a:rPr lang="en-US" b="1" dirty="0" err="1">
                  <a:solidFill>
                    <a:schemeClr val="bg1"/>
                  </a:solidFill>
                </a:rPr>
                <a:t>ঋ”kar</a:t>
              </a:r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B9B3079-1166-4DF0-99D0-D86C38182CD6}"/>
                </a:ext>
              </a:extLst>
            </p:cNvPr>
            <p:cNvSpPr/>
            <p:nvPr/>
          </p:nvSpPr>
          <p:spPr>
            <a:xfrm>
              <a:off x="10533482" y="2964568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DBC5167-1A01-4A12-A7A3-8AFDA4EBF1C4}"/>
                </a:ext>
              </a:extLst>
            </p:cNvPr>
            <p:cNvSpPr/>
            <p:nvPr/>
          </p:nvSpPr>
          <p:spPr>
            <a:xfrm>
              <a:off x="10557852" y="2116995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“</a:t>
              </a:r>
              <a:r>
                <a:rPr lang="en-US" b="1" dirty="0" err="1">
                  <a:solidFill>
                    <a:schemeClr val="bg1"/>
                  </a:solidFill>
                </a:rPr>
                <a:t>রেফ</a:t>
              </a:r>
              <a:r>
                <a:rPr lang="en-US" sz="2400" b="1" dirty="0">
                  <a:solidFill>
                    <a:schemeClr val="bg1"/>
                  </a:solidFill>
                </a:rPr>
                <a:t>”</a:t>
              </a:r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400" b="1" dirty="0">
                  <a:solidFill>
                    <a:schemeClr val="bg1"/>
                  </a:solidFill>
                </a:rPr>
                <a:t>“</a:t>
              </a:r>
              <a:r>
                <a:rPr lang="bn-IN" b="1" dirty="0">
                  <a:solidFill>
                    <a:schemeClr val="bg1"/>
                  </a:solidFill>
                </a:rPr>
                <a:t>হসন্ত</a:t>
              </a:r>
              <a:r>
                <a:rPr lang="bn-IN" sz="2400" b="1" dirty="0">
                  <a:solidFill>
                    <a:schemeClr val="bg1"/>
                  </a:solidFill>
                </a:rPr>
                <a:t>”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41769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8144</TotalTime>
  <Words>714</Words>
  <Application>Microsoft Office PowerPoint</Application>
  <PresentationFormat>Widescreen</PresentationFormat>
  <Paragraphs>496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188</cp:revision>
  <dcterms:created xsi:type="dcterms:W3CDTF">2020-07-21T12:20:19Z</dcterms:created>
  <dcterms:modified xsi:type="dcterms:W3CDTF">2020-08-17T05:14:48Z</dcterms:modified>
</cp:coreProperties>
</file>